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08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183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97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59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27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682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480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234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560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25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4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85D1F5-2ADB-4B82-BDC5-8B3CBADCFDA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1E80DF-A8BF-4525-82F0-955CE5549D8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07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F4D8F0-7991-41D7-996C-C06ED4706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Ekrany plazmowy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EB42AD-95CE-4EA0-A4D1-4D5C8A6C6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008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ACB9B9-1032-4DFD-8B43-6241AE84D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Wyświetlacz PDP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596467-29F3-4F5C-B756-2A20EA8A6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(z ang. </a:t>
            </a:r>
            <a:r>
              <a:rPr lang="pl-PL" dirty="0" err="1"/>
              <a:t>plasma</a:t>
            </a:r>
            <a:r>
              <a:rPr lang="pl-PL" dirty="0"/>
              <a:t> display panel)  wyświetlacz, który do tworzenia obrazu wykorzystuje plazmę i luminofor.</a:t>
            </a:r>
          </a:p>
        </p:txBody>
      </p:sp>
    </p:spTree>
    <p:extLst>
      <p:ext uri="{BB962C8B-B14F-4D97-AF65-F5344CB8AC3E}">
        <p14:creationId xmlns:p14="http://schemas.microsoft.com/office/powerpoint/2010/main" val="5151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017EDE-C672-47A4-BA95-9B23B6D62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 ekranu</a:t>
            </a:r>
          </a:p>
        </p:txBody>
      </p:sp>
      <p:pic>
        <p:nvPicPr>
          <p:cNvPr id="1026" name="Picture 2" descr="https://upload.wikimedia.org/wikipedia/commons/c/ca/Plasma_display.png">
            <a:extLst>
              <a:ext uri="{FF2B5EF4-FFF2-40B4-BE49-F238E27FC236}">
                <a16:creationId xmlns:a16="http://schemas.microsoft.com/office/drawing/2014/main" id="{034621D7-31A6-4401-88BC-455FAFEC7E0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016" y="2084832"/>
            <a:ext cx="10155499" cy="35925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95075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CAFA0D-98CB-4ED4-BE1C-1E9431A3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działania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1908A1-E0BC-439D-9558-522BD5E3F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doprowadzanie mieszaniny gazów (głównie ksenon i neon) zamkniętych w małych komorach do stanu plazmy,</a:t>
            </a:r>
          </a:p>
          <a:p>
            <a:r>
              <a:rPr lang="pl-PL" dirty="0"/>
              <a:t>zjonizowane gazy zaczynają emitować fotony światła ultrafioletowego, </a:t>
            </a:r>
          </a:p>
          <a:p>
            <a:r>
              <a:rPr lang="pl-PL" dirty="0"/>
              <a:t>padając na luminofor pobudzają go do emisji światła widzialnego odpowiedniego dla danego koloru luminoforu.</a:t>
            </a:r>
          </a:p>
        </p:txBody>
      </p:sp>
    </p:spTree>
    <p:extLst>
      <p:ext uri="{BB962C8B-B14F-4D97-AF65-F5344CB8AC3E}">
        <p14:creationId xmlns:p14="http://schemas.microsoft.com/office/powerpoint/2010/main" val="21947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72855A-0A60-4E8C-B763-444B9CAA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C0E41F-054B-4CA3-A79F-F8044695F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Trzy umieszczone obok siebie komory, każda z luminoforem dla innej składowej barwy tworzą jeden piksel zdolny świecić różnymi kolorami, stanowiącymi złożenie trzech składowych (synteza addytywna).</a:t>
            </a:r>
          </a:p>
          <a:p>
            <a:pPr marL="0" indent="0">
              <a:buNone/>
            </a:pPr>
            <a:r>
              <a:rPr lang="pl-PL" dirty="0"/>
              <a:t>Komory tworzą macierz i są umieszczone między dwiema szklanymi płytami: czołową, przez którą ogląda się obraz i tylną. Wszystkie ścianki komory, poza ścianką od strony płyty frontowej są wyłożone luminoforem. Do przeciwległych ścianek, frontowej i tylnej, są przymocowane elektrody. Przyłożenie odpowiedniego napięcia elektrycznego do tych elektrod powoduje jonizację gazu w komorze.</a:t>
            </a:r>
          </a:p>
        </p:txBody>
      </p:sp>
    </p:spTree>
    <p:extLst>
      <p:ext uri="{BB962C8B-B14F-4D97-AF65-F5344CB8AC3E}">
        <p14:creationId xmlns:p14="http://schemas.microsoft.com/office/powerpoint/2010/main" val="324068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CDDD80-910C-4475-BC50-80E1C72A5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703729-80F3-4962-A2E3-67D6CD7A5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wysoka jakość odtwarzanego obrazu, zbliżona do CRT</a:t>
            </a:r>
          </a:p>
          <a:p>
            <a:r>
              <a:rPr lang="pl-PL" dirty="0"/>
              <a:t>bardzo wysoki kontrast</a:t>
            </a:r>
          </a:p>
          <a:p>
            <a:r>
              <a:rPr lang="pl-PL" dirty="0"/>
              <a:t>bardzo dobre oddanie barw</a:t>
            </a:r>
          </a:p>
          <a:p>
            <a:r>
              <a:rPr lang="pl-PL" dirty="0"/>
              <a:t>równomierne podświetlenie</a:t>
            </a:r>
          </a:p>
          <a:p>
            <a:r>
              <a:rPr lang="pl-PL" dirty="0"/>
              <a:t>pełny kąt widzenia (typowo 170° bez spadku jasności i czystości obrazu)</a:t>
            </a:r>
          </a:p>
          <a:p>
            <a:r>
              <a:rPr lang="pl-PL" dirty="0"/>
              <a:t>płaski ekran</a:t>
            </a:r>
          </a:p>
          <a:p>
            <a:r>
              <a:rPr lang="pl-PL" dirty="0"/>
              <a:t>możliwość budowy ekranów dużych rozmiarów (typowe rozmiary to: 37", 42", 46", 50", 55", 60", 61", 63", 65", 103", 106", 152")</a:t>
            </a:r>
          </a:p>
          <a:p>
            <a:r>
              <a:rPr lang="pl-PL" dirty="0"/>
              <a:t>ekran jest stosunkowo cienki w porównaniu do swoich rozmiarów</a:t>
            </a:r>
          </a:p>
          <a:p>
            <a:r>
              <a:rPr lang="pl-PL" dirty="0"/>
              <a:t>niska podatność na zniekształcenia obrazu spowodowane polem magnetycznym</a:t>
            </a:r>
          </a:p>
        </p:txBody>
      </p:sp>
    </p:spTree>
    <p:extLst>
      <p:ext uri="{BB962C8B-B14F-4D97-AF65-F5344CB8AC3E}">
        <p14:creationId xmlns:p14="http://schemas.microsoft.com/office/powerpoint/2010/main" val="831334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CCA645-F22F-4E0B-9BDD-410801286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5A4672-7E92-4D68-88D6-9F81EA382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cienki, łatwy do zamontowania na ścianie</a:t>
            </a:r>
          </a:p>
          <a:p>
            <a:r>
              <a:rPr lang="pl-PL" dirty="0"/>
              <a:t>szerszy kąt widzenia niż w LCD oraz lepsza konsystencja kolorów</a:t>
            </a:r>
          </a:p>
          <a:p>
            <a:r>
              <a:rPr lang="pl-PL" dirty="0"/>
              <a:t>lepszy współczynnik kontrastu od LCD</a:t>
            </a:r>
          </a:p>
          <a:p>
            <a:r>
              <a:rPr lang="pl-PL" dirty="0"/>
              <a:t>ma większą głębię czerni niż wyświetlacze LCD</a:t>
            </a:r>
          </a:p>
          <a:p>
            <a:r>
              <a:rPr lang="pl-PL" dirty="0"/>
              <a:t>deklarowany czas działania wyświetlaczy plazmowych dochodzi do 100 000 godzin (2009 rok)</a:t>
            </a:r>
          </a:p>
          <a:p>
            <a:r>
              <a:rPr lang="pl-PL" dirty="0"/>
              <a:t>odporniejszy na uszkodzenia mechaniczne od ekranu LCD</a:t>
            </a:r>
          </a:p>
        </p:txBody>
      </p:sp>
    </p:spTree>
    <p:extLst>
      <p:ext uri="{BB962C8B-B14F-4D97-AF65-F5344CB8AC3E}">
        <p14:creationId xmlns:p14="http://schemas.microsoft.com/office/powerpoint/2010/main" val="109236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84F27D-05E3-47B9-9DA7-707B32B00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7ACF29-0D85-4D0F-A960-639AF7001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większa masa niż panele LCD</a:t>
            </a:r>
          </a:p>
          <a:p>
            <a:r>
              <a:rPr lang="pl-PL" dirty="0"/>
              <a:t>większe zużycie prądu niż LCD</a:t>
            </a:r>
          </a:p>
          <a:p>
            <a:r>
              <a:rPr lang="pl-PL" dirty="0"/>
              <a:t>duże trudności techniczne przy budowie ekranów plazmowych małych rozmiarów (&lt;30")</a:t>
            </a:r>
          </a:p>
          <a:p>
            <a:r>
              <a:rPr lang="pl-PL" dirty="0"/>
              <a:t>tendencja do nierównomiernego wypalania luminoforu, zwłaszcza przy wyświetlaniu statycznego obrazu</a:t>
            </a:r>
          </a:p>
          <a:p>
            <a:pPr lvl="1"/>
            <a:r>
              <a:rPr lang="pl-PL" dirty="0"/>
              <a:t>aby uniknąć efektu nierównomiernego wypalania wyświetla się na ekranie „śnieg” lub specjalnie spreparowany obraz przez kilka sekund na godzinę</a:t>
            </a:r>
          </a:p>
          <a:p>
            <a:pPr lvl="1"/>
            <a:r>
              <a:rPr lang="pl-PL" dirty="0"/>
              <a:t>wiele telewizorów plazmowych ma specjalną funkcję (np. „orbitowanie”, w której obraz jest okresowo nieznacznie przesuwany), by ten problem zminimalizować</a:t>
            </a:r>
          </a:p>
          <a:p>
            <a:r>
              <a:rPr lang="pl-PL" dirty="0"/>
              <a:t>na większych wysokościach, zazwyczaj powyżej 1800 metrów n.p.m., wyświetlacze plazmowe wydają z siebie wyraźne brzęczenie</a:t>
            </a:r>
          </a:p>
          <a:p>
            <a:r>
              <a:rPr lang="pl-PL" dirty="0"/>
              <a:t>przy wyświetlaniu obrazu o bardzo wysokim kontraście pojawia się czasami „efekt tęczy” polegający na zielonych błyskach w czasie szybkiego przełączania z bieli do czerni</a:t>
            </a:r>
          </a:p>
          <a:p>
            <a:r>
              <a:rPr lang="pl-PL" dirty="0"/>
              <a:t>migotanie obrazu, widoczne szczególnie podczas wyświetlania jasnych scen</a:t>
            </a:r>
          </a:p>
        </p:txBody>
      </p:sp>
    </p:spTree>
    <p:extLst>
      <p:ext uri="{BB962C8B-B14F-4D97-AF65-F5344CB8AC3E}">
        <p14:creationId xmlns:p14="http://schemas.microsoft.com/office/powerpoint/2010/main" val="4086295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61</TotalTime>
  <Words>428</Words>
  <Application>Microsoft Office PowerPoint</Application>
  <PresentationFormat>Panoramiczny</PresentationFormat>
  <Paragraphs>38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Ekrany plazmowy</vt:lpstr>
      <vt:lpstr>Wyświetlacz PDP</vt:lpstr>
      <vt:lpstr>Budowa ekranu</vt:lpstr>
      <vt:lpstr>Zasada działania</vt:lpstr>
      <vt:lpstr>Budowa</vt:lpstr>
      <vt:lpstr>Cechy</vt:lpstr>
      <vt:lpstr>Zalety</vt:lpstr>
      <vt:lpstr>Wady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Ekrany plazmowy</dc:title>
  <dc:creator>Damian Radzik</dc:creator>
  <cp:lastModifiedBy>Damian Radzik</cp:lastModifiedBy>
  <cp:revision>2</cp:revision>
  <dcterms:created xsi:type="dcterms:W3CDTF">2017-11-23T07:52:36Z</dcterms:created>
  <dcterms:modified xsi:type="dcterms:W3CDTF">2018-11-29T13:45:27Z</dcterms:modified>
</cp:coreProperties>
</file>