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72" r:id="rId18"/>
    <p:sldId id="285" r:id="rId19"/>
    <p:sldId id="286" r:id="rId20"/>
    <p:sldId id="270" r:id="rId21"/>
    <p:sldId id="271" r:id="rId22"/>
    <p:sldId id="273" r:id="rId23"/>
    <p:sldId id="274" r:id="rId24"/>
    <p:sldId id="275" r:id="rId25"/>
    <p:sldId id="276" r:id="rId26"/>
    <p:sldId id="287" r:id="rId27"/>
    <p:sldId id="277" r:id="rId28"/>
    <p:sldId id="288" r:id="rId29"/>
    <p:sldId id="278" r:id="rId30"/>
    <p:sldId id="279" r:id="rId31"/>
    <p:sldId id="291" r:id="rId32"/>
    <p:sldId id="290" r:id="rId33"/>
    <p:sldId id="282" r:id="rId34"/>
    <p:sldId id="283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BE705597-AEF2-4EAB-95A2-B5E208F41353}"/>
    <pc:docChg chg="custSel modSld">
      <pc:chgData name="Damian Radzik" userId="9b6437a5cc3fe03b" providerId="LiveId" clId="{BE705597-AEF2-4EAB-95A2-B5E208F41353}" dt="2019-09-30T10:33:09.047" v="2" actId="27636"/>
      <pc:docMkLst>
        <pc:docMk/>
      </pc:docMkLst>
      <pc:sldChg chg="modSp">
        <pc:chgData name="Damian Radzik" userId="9b6437a5cc3fe03b" providerId="LiveId" clId="{BE705597-AEF2-4EAB-95A2-B5E208F41353}" dt="2019-09-30T10:33:09.047" v="2" actId="27636"/>
        <pc:sldMkLst>
          <pc:docMk/>
          <pc:sldMk cId="253050554" sldId="290"/>
        </pc:sldMkLst>
        <pc:spChg chg="mod">
          <ac:chgData name="Damian Radzik" userId="9b6437a5cc3fe03b" providerId="LiveId" clId="{BE705597-AEF2-4EAB-95A2-B5E208F41353}" dt="2019-09-30T10:33:09.047" v="1" actId="27636"/>
          <ac:spMkLst>
            <pc:docMk/>
            <pc:sldMk cId="253050554" sldId="290"/>
            <ac:spMk id="3" creationId="{6723A575-FD3D-4192-B5AB-DA74653EB385}"/>
          </ac:spMkLst>
        </pc:spChg>
        <pc:spChg chg="mod">
          <ac:chgData name="Damian Radzik" userId="9b6437a5cc3fe03b" providerId="LiveId" clId="{BE705597-AEF2-4EAB-95A2-B5E208F41353}" dt="2019-09-30T10:33:09.047" v="2" actId="27636"/>
          <ac:spMkLst>
            <pc:docMk/>
            <pc:sldMk cId="253050554" sldId="290"/>
            <ac:spMk id="4" creationId="{4CC34813-3988-4D16-9D55-577462E250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3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38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5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31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8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5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11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9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42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5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88259F-0B8A-42D1-9E36-F244714DD26B}" type="datetimeFigureOut">
              <a:rPr lang="pl-PL" smtClean="0"/>
              <a:t>30.09.2019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80F6B9-B9C6-426B-8A37-16D7301C0DED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EB55D-C881-4142-886E-169375076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Obudowa komputera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E05CE7-4C74-4F8B-BB51-70B6E308C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39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99B6A-DC47-4606-9ADB-A8A89423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</a:t>
            </a:r>
          </a:p>
        </p:txBody>
      </p:sp>
      <p:pic>
        <p:nvPicPr>
          <p:cNvPr id="3074" name="Picture 2" descr="https://static.komputronik.pl/product-picture/6/OBCT01BOP-1.png">
            <a:extLst>
              <a:ext uri="{FF2B5EF4-FFF2-40B4-BE49-F238E27FC236}">
                <a16:creationId xmlns:a16="http://schemas.microsoft.com/office/drawing/2014/main" id="{4030C475-F3DF-4864-A6D3-A7DB166BF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6255" y="2286000"/>
            <a:ext cx="385562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2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2AA8B-8098-484E-A241-24A347D6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</a:t>
            </a:r>
            <a:r>
              <a:rPr lang="pl-PL" dirty="0" err="1"/>
              <a:t>center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65B36-89B3-4B93-BDD8-8D20C80C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Obudowa typu mini-ITX wyglądająca jak pomniejszona wersja desktop mająca najczęściej jedną kieszeń 5,25 i 3,5 oraz kilka 2,5.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87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F2C60-2C24-471C-A7FD-0137DEF3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</a:t>
            </a:r>
            <a:r>
              <a:rPr lang="pl-PL" dirty="0" err="1"/>
              <a:t>center</a:t>
            </a:r>
            <a:endParaRPr lang="pl-PL" dirty="0"/>
          </a:p>
        </p:txBody>
      </p:sp>
      <p:pic>
        <p:nvPicPr>
          <p:cNvPr id="4098" name="Picture 2" descr="https://static.komputronik.pl/product-picture/6/OBSILSSTML05BUSB3-1.png">
            <a:extLst>
              <a:ext uri="{FF2B5EF4-FFF2-40B4-BE49-F238E27FC236}">
                <a16:creationId xmlns:a16="http://schemas.microsoft.com/office/drawing/2014/main" id="{183F9AE2-F78F-4E9A-8D5C-3F9FDB3D0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0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F39117-0124-4C1E-AE59-280DB8C8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Mini-ITX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66FC8-798E-4CA8-904D-5DD8CA8F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Najmniejsza obudowa posiadająca nawet jedną kieszeń 2,5 ; 3,5 i 5,25 oraz miejsce na zasilacz typu SFX</a:t>
            </a:r>
          </a:p>
        </p:txBody>
      </p:sp>
    </p:spTree>
    <p:extLst>
      <p:ext uri="{BB962C8B-B14F-4D97-AF65-F5344CB8AC3E}">
        <p14:creationId xmlns:p14="http://schemas.microsoft.com/office/powerpoint/2010/main" val="138585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7C505A-5695-4D67-BDF1-3D3554C5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Mini-ITX</a:t>
            </a:r>
          </a:p>
        </p:txBody>
      </p:sp>
      <p:pic>
        <p:nvPicPr>
          <p:cNvPr id="5122" name="Picture 2" descr="https://static.komputronik.pl/product-picture/6/OBCHFI01BU3-1.png">
            <a:extLst>
              <a:ext uri="{FF2B5EF4-FFF2-40B4-BE49-F238E27FC236}">
                <a16:creationId xmlns:a16="http://schemas.microsoft.com/office/drawing/2014/main" id="{F3EDAB4E-CD64-4552-88C3-F9B0D8FFE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194" y="2392362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6D338-6191-4A3C-A96B-DBC69DF4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Obudowy serwerowe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9BF98-559B-46E7-A78A-C25B61AC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Obudowy tego typu przystosowane są do montażu w szafie </a:t>
            </a:r>
            <a:r>
              <a:rPr lang="pl-PL" dirty="0" err="1"/>
              <a:t>rackowej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59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7C179-FB98-421A-A5D5-CB1E8674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Serwerowa</a:t>
            </a:r>
          </a:p>
        </p:txBody>
      </p:sp>
      <p:pic>
        <p:nvPicPr>
          <p:cNvPr id="15362" name="Picture 2" descr="https://static.komputronik.pl/product-picture/6/OBATX19CC4U02-1.png">
            <a:extLst>
              <a:ext uri="{FF2B5EF4-FFF2-40B4-BE49-F238E27FC236}">
                <a16:creationId xmlns:a16="http://schemas.microsoft.com/office/drawing/2014/main" id="{AAAFA02E-AE24-4217-803C-A4A0CAF52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122BF2D-3BE9-4770-9FE6-59597B0D1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Osprzęt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8C02460-5EE7-430D-9301-FC429EB5E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30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56B39-D45F-4780-8052-A9EC292C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Filtr </a:t>
            </a:r>
            <a:r>
              <a:rPr lang="pl-PL" dirty="0" err="1"/>
              <a:t>przeciwkurzowy</a:t>
            </a:r>
            <a:endParaRPr lang="pl-PL" dirty="0"/>
          </a:p>
        </p:txBody>
      </p:sp>
      <p:pic>
        <p:nvPicPr>
          <p:cNvPr id="17410" name="Picture 2" descr="ALUMINIOWY GRILL/FILTR PRZECIWKURZOWY 140mm CZARNY">
            <a:extLst>
              <a:ext uri="{FF2B5EF4-FFF2-40B4-BE49-F238E27FC236}">
                <a16:creationId xmlns:a16="http://schemas.microsoft.com/office/drawing/2014/main" id="{9EDBC613-ECDC-4B1A-A0B5-D7CA635558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1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8F26A-A585-4506-A5FA-F6C3A39B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Wyciszanie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EBC29-CD80-4854-BC06-BDA0D198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8434" name="Picture 2" descr="Fander RLZ Silicon Pins, kołki wyciszające.">
            <a:extLst>
              <a:ext uri="{FF2B5EF4-FFF2-40B4-BE49-F238E27FC236}">
                <a16:creationId xmlns:a16="http://schemas.microsoft.com/office/drawing/2014/main" id="{64BA9BA9-0F52-4EBB-AA82-EFF79808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8" y="2134762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AB COOLING Pochłaniacz DRGAŃ Wentylatora 120mm">
            <a:extLst>
              <a:ext uri="{FF2B5EF4-FFF2-40B4-BE49-F238E27FC236}">
                <a16:creationId xmlns:a16="http://schemas.microsoft.com/office/drawing/2014/main" id="{33515C87-180D-4849-9625-AAE16146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42" y="2134762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Maty wyciszające King Mod Premium do NZXT Phantom">
            <a:extLst>
              <a:ext uri="{FF2B5EF4-FFF2-40B4-BE49-F238E27FC236}">
                <a16:creationId xmlns:a16="http://schemas.microsoft.com/office/drawing/2014/main" id="{D05840DD-62ED-4C35-A03F-E8B8E8C8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62" y="2134763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F4730-0C22-4E38-A61D-99D68BCB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Obudowa komputera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158BBE-3792-4877-9423-C10C9519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metalowa (stalowa lub aluminiowa) zamknięta skrzynka w formie prostopadłościanu z elementami plastikowymi, umożliwiająca umieszczenie i zamocowanie najważniejszych elementów komputera. </a:t>
            </a:r>
          </a:p>
          <a:p>
            <a:pPr marL="0" indent="0">
              <a:buNone/>
            </a:pPr>
            <a:r>
              <a:rPr lang="pl-PL" dirty="0"/>
              <a:t>Niektóre obudowy posiadają wbudowany zasilacz komputera lub filtry kurzu.</a:t>
            </a:r>
          </a:p>
        </p:txBody>
      </p:sp>
    </p:spTree>
    <p:extLst>
      <p:ext uri="{BB962C8B-B14F-4D97-AF65-F5344CB8AC3E}">
        <p14:creationId xmlns:p14="http://schemas.microsoft.com/office/powerpoint/2010/main" val="369314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444D5-2493-47F0-B2CD-7AEDC215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Ramka do montażu dysków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F8F44D-7C57-48C1-AD1D-27FF25D0B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 descr="https://static.komputronik.pl/product-picture/6/OBGEPH032-1.png">
            <a:extLst>
              <a:ext uri="{FF2B5EF4-FFF2-40B4-BE49-F238E27FC236}">
                <a16:creationId xmlns:a16="http://schemas.microsoft.com/office/drawing/2014/main" id="{B747BE97-7800-4305-920D-082426D5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72" y="2128166"/>
            <a:ext cx="3746256" cy="37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6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FAA4F-943C-4FE3-B827-5822B7A9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Podświetlenie</a:t>
            </a:r>
          </a:p>
        </p:txBody>
      </p:sp>
      <p:pic>
        <p:nvPicPr>
          <p:cNvPr id="7170" name="Picture 2" descr="https://static.komputronik.pl/product-picture/6/OBCL9011109WW-1.png">
            <a:extLst>
              <a:ext uri="{FF2B5EF4-FFF2-40B4-BE49-F238E27FC236}">
                <a16:creationId xmlns:a16="http://schemas.microsoft.com/office/drawing/2014/main" id="{EE716A4D-D150-4E27-9ECF-4567CC3511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5781" y="2286000"/>
            <a:ext cx="48965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9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9BA26-735E-40DC-98DA-4E570A30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Sterownik wentylatorów i podświetlenia</a:t>
            </a:r>
          </a:p>
        </p:txBody>
      </p:sp>
      <p:pic>
        <p:nvPicPr>
          <p:cNvPr id="8194" name="Picture 2" descr="https://static.komputronik.pl/product-picture/6/OBCL9011110WW-1.png">
            <a:extLst>
              <a:ext uri="{FF2B5EF4-FFF2-40B4-BE49-F238E27FC236}">
                <a16:creationId xmlns:a16="http://schemas.microsoft.com/office/drawing/2014/main" id="{41BD11D5-FE43-4EC5-90B9-4AC4AB1E6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8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32F7-71A2-4071-BC7F-D5E018DE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Backplane</a:t>
            </a:r>
            <a:endParaRPr lang="pl-PL" dirty="0"/>
          </a:p>
        </p:txBody>
      </p:sp>
      <p:pic>
        <p:nvPicPr>
          <p:cNvPr id="9218" name="Picture 2" descr="https://static.komputronik.pl/product-picture/6/OBCHSNT2131SAS-1.png">
            <a:extLst>
              <a:ext uri="{FF2B5EF4-FFF2-40B4-BE49-F238E27FC236}">
                <a16:creationId xmlns:a16="http://schemas.microsoft.com/office/drawing/2014/main" id="{6DA2D241-51F9-4839-A49B-35622E0458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9499" y="2286000"/>
            <a:ext cx="536914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6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D1C5E-B90B-419D-A01E-3E97BF70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Boczna szyba</a:t>
            </a:r>
          </a:p>
        </p:txBody>
      </p:sp>
      <p:pic>
        <p:nvPicPr>
          <p:cNvPr id="10244" name="Picture 4" descr="https://static.komputronik.pl/product-picture/6/OBBQBGA01-1.png">
            <a:extLst>
              <a:ext uri="{FF2B5EF4-FFF2-40B4-BE49-F238E27FC236}">
                <a16:creationId xmlns:a16="http://schemas.microsoft.com/office/drawing/2014/main" id="{DDD45F46-B6EF-4097-8186-320D4DCE5A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881" y="2535237"/>
            <a:ext cx="52863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FEB43-4023-4C12-B8FA-AC7086EE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Uchwyt do mocowania do ściany</a:t>
            </a:r>
          </a:p>
        </p:txBody>
      </p:sp>
      <p:pic>
        <p:nvPicPr>
          <p:cNvPr id="11266" name="Picture 2" descr="https://static.komputronik.pl/product-picture/6/OBWMK04-1.png">
            <a:extLst>
              <a:ext uri="{FF2B5EF4-FFF2-40B4-BE49-F238E27FC236}">
                <a16:creationId xmlns:a16="http://schemas.microsoft.com/office/drawing/2014/main" id="{2A587D9A-0D6E-44EE-81BF-09DE38299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444" y="2368550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F7ED1-D2DE-4058-95D6-ED697782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/>
              <a:t>peltiera</a:t>
            </a:r>
            <a:endParaRPr lang="pl-PL" dirty="0"/>
          </a:p>
        </p:txBody>
      </p:sp>
      <p:pic>
        <p:nvPicPr>
          <p:cNvPr id="19458" name="Picture 2" descr="Ogniwo moduł PELTIERA TEC1-12708 __TES_ 15V 68W 8A">
            <a:extLst>
              <a:ext uri="{FF2B5EF4-FFF2-40B4-BE49-F238E27FC236}">
                <a16:creationId xmlns:a16="http://schemas.microsoft.com/office/drawing/2014/main" id="{95BCDB4D-1752-4F4C-BA48-D90A842BC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803" y="2530228"/>
            <a:ext cx="3810532" cy="35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E09D4-5424-40ED-84F1-69887E00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Panel przedni - USB</a:t>
            </a:r>
          </a:p>
        </p:txBody>
      </p:sp>
      <p:pic>
        <p:nvPicPr>
          <p:cNvPr id="12290" name="Picture 2" descr="https://static.komputronik.pl/product-picture/6/USB30UNIPCIEY3901-1.png">
            <a:extLst>
              <a:ext uri="{FF2B5EF4-FFF2-40B4-BE49-F238E27FC236}">
                <a16:creationId xmlns:a16="http://schemas.microsoft.com/office/drawing/2014/main" id="{D4976AAF-270E-4AA4-96DB-F5DA569736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734" y="2286000"/>
            <a:ext cx="569666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45F36-D8D5-48A2-86D5-B75A303B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Panel przedni - regulacja wentylatorów</a:t>
            </a:r>
          </a:p>
        </p:txBody>
      </p:sp>
      <p:pic>
        <p:nvPicPr>
          <p:cNvPr id="20482" name="Picture 2" descr="PANEL LCD MODECOM 5,25&quot; CZARNY MATOWY NOWY">
            <a:extLst>
              <a:ext uri="{FF2B5EF4-FFF2-40B4-BE49-F238E27FC236}">
                <a16:creationId xmlns:a16="http://schemas.microsoft.com/office/drawing/2014/main" id="{31F75ECC-2FA9-4929-8C00-8186DD5F1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669" y="2768600"/>
            <a:ext cx="48768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1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CCAEA8-3229-464B-B78A-DC445EC0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Panel przedni - czytnik kart pamięci</a:t>
            </a:r>
          </a:p>
        </p:txBody>
      </p:sp>
      <p:pic>
        <p:nvPicPr>
          <p:cNvPr id="13314" name="Picture 2" descr="https://static.komputronik.pl/product-picture/6/USBCKLLINK351L-1.png">
            <a:extLst>
              <a:ext uri="{FF2B5EF4-FFF2-40B4-BE49-F238E27FC236}">
                <a16:creationId xmlns:a16="http://schemas.microsoft.com/office/drawing/2014/main" id="{10239D74-6B24-4EB1-A380-40B24AF5C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A6F23-F777-407F-A654-0FBC3C85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Obudowa typu desktop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24D5D-131D-43B3-A279-390AFD46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Obudowa skonstruowana tak, by umożliwić postawienie na niej monitora. Jej charakterystyczny płaski kształt ogranicza przestrzeń wewnątrz takiej obudowy, co utrudnia lub uniemożliwia rozbudowę komputera o nowe, wewnętrzne urządzenia, przez co zawęża się zakres zastosowań. Jedną z zalet tego typu obudów jest mała ilość zajmowanego miejsca na biurku w przypadku posiadania monitora.</a:t>
            </a:r>
          </a:p>
        </p:txBody>
      </p:sp>
    </p:spTree>
    <p:extLst>
      <p:ext uri="{BB962C8B-B14F-4D97-AF65-F5344CB8AC3E}">
        <p14:creationId xmlns:p14="http://schemas.microsoft.com/office/powerpoint/2010/main" val="277447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A04ED3-544A-4D3E-AA40-4F8C14E1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stylistyki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B129B-DBA4-4455-9D36-F734BC78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Przez długi czas wszystkie obudowy komputerów były podobne – były koloru beżowego i miały prostą stylistykę. Rewolucyjną zmianę w tym zakresie spowodowała w roku 1998 premiera komputera </a:t>
            </a:r>
            <a:r>
              <a:rPr lang="pl-PL" dirty="0" err="1"/>
              <a:t>iMac</a:t>
            </a:r>
            <a:r>
              <a:rPr lang="pl-PL" dirty="0"/>
              <a:t>, który prezentował całkowicie nowe podejście do projektowania obudowy komputera, zarówno na polu stylistyki, jak i ergonomii. </a:t>
            </a:r>
          </a:p>
        </p:txBody>
      </p:sp>
    </p:spTree>
    <p:extLst>
      <p:ext uri="{BB962C8B-B14F-4D97-AF65-F5344CB8AC3E}">
        <p14:creationId xmlns:p14="http://schemas.microsoft.com/office/powerpoint/2010/main" val="43869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483AE-779B-4168-ACEA-41821DED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quiet! Dark Base 700</a:t>
            </a:r>
            <a:endParaRPr lang="pl-PL" dirty="0"/>
          </a:p>
        </p:txBody>
      </p:sp>
      <p:pic>
        <p:nvPicPr>
          <p:cNvPr id="2050" name="Picture 2" descr="be quiet! Dark Base 700 – premierowy test obudowy | zdjęcie 1">
            <a:extLst>
              <a:ext uri="{FF2B5EF4-FFF2-40B4-BE49-F238E27FC236}">
                <a16:creationId xmlns:a16="http://schemas.microsoft.com/office/drawing/2014/main" id="{C80EBFB9-6206-48D2-BC28-1069EABBB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48" y="2286000"/>
            <a:ext cx="589244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1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158BA9-4677-42FD-A296-82724776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quiet! Dark Base 700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3A575-FD3D-4192-B5AB-DA74653EB3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eleganckie wzornictwo,</a:t>
            </a:r>
          </a:p>
          <a:p>
            <a:r>
              <a:rPr lang="pl-PL" dirty="0"/>
              <a:t>do tego podświetlenie RGB LED,</a:t>
            </a:r>
          </a:p>
          <a:p>
            <a:r>
              <a:rPr lang="pl-PL" dirty="0"/>
              <a:t>bok z hartowanego szkła,</a:t>
            </a:r>
          </a:p>
          <a:p>
            <a:r>
              <a:rPr lang="pl-PL" dirty="0"/>
              <a:t>ogólnie wysoka jakość wykonania,</a:t>
            </a:r>
          </a:p>
          <a:p>
            <a:r>
              <a:rPr lang="pl-PL" dirty="0"/>
              <a:t>nowoczesny zestaw złączy na panelu I/O (w tym USB 3.1 typ C),</a:t>
            </a:r>
          </a:p>
          <a:p>
            <a:r>
              <a:rPr lang="pl-PL" dirty="0" err="1"/>
              <a:t>demontowalne</a:t>
            </a:r>
            <a:r>
              <a:rPr lang="pl-PL" dirty="0"/>
              <a:t>, wytłumione koszyki na dyski twarde,</a:t>
            </a:r>
          </a:p>
          <a:p>
            <a:r>
              <a:rPr lang="pl-PL" dirty="0"/>
              <a:t>dużo miejsca na karty rozszerzeń,</a:t>
            </a:r>
          </a:p>
          <a:p>
            <a:r>
              <a:rPr lang="pl-PL" dirty="0"/>
              <a:t>możliwość instalacji 8 wentylatorów,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C34813-3988-4D16-9D55-577462E250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2-liniowy regulator obrotów dla 6 wentylatorów,</a:t>
            </a:r>
          </a:p>
          <a:p>
            <a:r>
              <a:rPr lang="pl-PL" dirty="0"/>
              <a:t>miejsce na dwie duże chłodnice,</a:t>
            </a:r>
          </a:p>
          <a:p>
            <a:r>
              <a:rPr lang="pl-PL" dirty="0"/>
              <a:t>łatwy montaż komponentów,</a:t>
            </a:r>
          </a:p>
          <a:p>
            <a:r>
              <a:rPr lang="pl-PL" dirty="0"/>
              <a:t>możliwość obrócenia tacki na płytę główną,</a:t>
            </a:r>
          </a:p>
          <a:p>
            <a:r>
              <a:rPr lang="pl-PL" dirty="0"/>
              <a:t>opcja równoległego montażu karty graficznej,</a:t>
            </a:r>
          </a:p>
          <a:p>
            <a:r>
              <a:rPr lang="pl-PL" dirty="0"/>
              <a:t>wyciszenie podzespołów,</a:t>
            </a:r>
          </a:p>
          <a:p>
            <a:r>
              <a:rPr lang="pl-PL" dirty="0"/>
              <a:t>wygodne filtry </a:t>
            </a:r>
            <a:r>
              <a:rPr lang="pl-PL" dirty="0" err="1"/>
              <a:t>przeciwkurzowe</a:t>
            </a:r>
            <a:r>
              <a:rPr lang="pl-PL" dirty="0"/>
              <a:t> z przodu i na dole.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50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FB58C-046A-4A08-843C-19281EA7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Modding</a:t>
            </a:r>
            <a:r>
              <a:rPr lang="pl-PL" dirty="0"/>
              <a:t> PC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70ADE-7F9B-45E0-8A30-66BB60724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Tworzone przez użytkownika własnej obudowy z wykorzystaniem dowolnych </a:t>
            </a:r>
            <a:r>
              <a:rPr lang="pl-PL" dirty="0" err="1"/>
              <a:t>materiwałów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7553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509B8-31F5-4CC1-88C1-5D8C32D1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Modding</a:t>
            </a:r>
            <a:r>
              <a:rPr lang="pl-PL" dirty="0"/>
              <a:t> PC</a:t>
            </a:r>
          </a:p>
        </p:txBody>
      </p:sp>
      <p:pic>
        <p:nvPicPr>
          <p:cNvPr id="16386" name="Picture 2" descr="Znalezione obrazy dla zapytania modding pc">
            <a:extLst>
              <a:ext uri="{FF2B5EF4-FFF2-40B4-BE49-F238E27FC236}">
                <a16:creationId xmlns:a16="http://schemas.microsoft.com/office/drawing/2014/main" id="{685A90E5-A514-4831-8E58-445EB8AFF6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264" y="3249612"/>
            <a:ext cx="221361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74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33C7E-EE52-4C6F-82B5-A0D5A0A5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Modding</a:t>
            </a:r>
            <a:r>
              <a:rPr lang="pl-PL" dirty="0"/>
              <a:t> PC</a:t>
            </a:r>
          </a:p>
        </p:txBody>
      </p:sp>
      <p:pic>
        <p:nvPicPr>
          <p:cNvPr id="21506" name="Picture 2" descr="Znalezione obrazy dla zapytania modding pc">
            <a:extLst>
              <a:ext uri="{FF2B5EF4-FFF2-40B4-BE49-F238E27FC236}">
                <a16:creationId xmlns:a16="http://schemas.microsoft.com/office/drawing/2014/main" id="{6831A40C-58B8-4CCB-88E8-110FA3DDF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18" y="2052255"/>
            <a:ext cx="4966364" cy="35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9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81817-AF04-4C53-9EF6-D05DCD2B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Desktop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BF6D199-AD9C-4B32-8014-A2FDD0FE9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539" y="2286000"/>
            <a:ext cx="56630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4CC8A-56A6-40C3-98B8-BE73A15A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</a:t>
            </a:r>
            <a:r>
              <a:rPr lang="pl-PL" dirty="0" err="1"/>
              <a:t>tower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43BC2B-23EC-451B-AEF3-DD18D87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największa obudowa typu </a:t>
            </a:r>
            <a:r>
              <a:rPr lang="pl-PL" dirty="0" err="1"/>
              <a:t>tower</a:t>
            </a:r>
            <a:r>
              <a:rPr lang="pl-PL" dirty="0"/>
              <a:t>, najczęściej stosowana w serwerach. Umożliwia montaż dwóch małych i pięciu dużych napędów oraz dodatkowych dysków twardych.</a:t>
            </a:r>
          </a:p>
        </p:txBody>
      </p:sp>
    </p:spTree>
    <p:extLst>
      <p:ext uri="{BB962C8B-B14F-4D97-AF65-F5344CB8AC3E}">
        <p14:creationId xmlns:p14="http://schemas.microsoft.com/office/powerpoint/2010/main" val="306873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3D978-DA96-46A3-B41D-CB03AB2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</a:t>
            </a:r>
          </a:p>
        </p:txBody>
      </p:sp>
      <p:pic>
        <p:nvPicPr>
          <p:cNvPr id="1026" name="Picture 2" descr="https://static.komputronik.pl/product-picture/6/OBVN10001W2N-1.png">
            <a:extLst>
              <a:ext uri="{FF2B5EF4-FFF2-40B4-BE49-F238E27FC236}">
                <a16:creationId xmlns:a16="http://schemas.microsoft.com/office/drawing/2014/main" id="{44AF534E-9510-4017-A23E-FB47596D2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6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D61F2-C19A-4CAA-A4C0-B502CD4B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Midi </a:t>
            </a:r>
            <a:r>
              <a:rPr lang="pl-PL" dirty="0" err="1"/>
              <a:t>tower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36842-5661-4041-AC28-68A9A046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średnia obudowa typu </a:t>
            </a:r>
            <a:r>
              <a:rPr lang="pl-PL" dirty="0" err="1"/>
              <a:t>tower</a:t>
            </a:r>
            <a:r>
              <a:rPr lang="pl-PL" dirty="0"/>
              <a:t>. Najczęściej stosowana, stanowi rozsądne rozwiązanie dla typowych zastosowań komputera. Umożliwia montaż 2 małych i 3-4 dużych napędów.</a:t>
            </a:r>
          </a:p>
        </p:txBody>
      </p:sp>
    </p:spTree>
    <p:extLst>
      <p:ext uri="{BB962C8B-B14F-4D97-AF65-F5344CB8AC3E}">
        <p14:creationId xmlns:p14="http://schemas.microsoft.com/office/powerpoint/2010/main" val="336217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0317B4-EC7E-4B30-8101-92E2A880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Midi</a:t>
            </a:r>
          </a:p>
        </p:txBody>
      </p:sp>
      <p:pic>
        <p:nvPicPr>
          <p:cNvPr id="2050" name="Picture 2" descr="https://static.komputronik.pl/product-picture/6/OBCORCC9011075WW-1.png">
            <a:extLst>
              <a:ext uri="{FF2B5EF4-FFF2-40B4-BE49-F238E27FC236}">
                <a16:creationId xmlns:a16="http://schemas.microsoft.com/office/drawing/2014/main" id="{38634622-7DA5-4540-9A97-8D3337E0D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017" y="2286000"/>
            <a:ext cx="315010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5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5C5A7-E416-4166-ABFA-C6D8031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 </a:t>
            </a:r>
            <a:r>
              <a:rPr lang="pl-PL" dirty="0" err="1"/>
              <a:t>tower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B99EF1-1D4C-493D-B0EB-9025D7AF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najmniejsza obudowa typu </a:t>
            </a:r>
            <a:r>
              <a:rPr lang="pl-PL" dirty="0" err="1"/>
              <a:t>tower</a:t>
            </a:r>
            <a:r>
              <a:rPr lang="pl-PL" dirty="0"/>
              <a:t>. Ma najmniejszą z nich pojemność i umożliwia montaż dwóch małych (stacja dyskietek) i dwóch dużych (napęd CD-ROM) napędów.</a:t>
            </a:r>
          </a:p>
        </p:txBody>
      </p:sp>
    </p:spTree>
    <p:extLst>
      <p:ext uri="{BB962C8B-B14F-4D97-AF65-F5344CB8AC3E}">
        <p14:creationId xmlns:p14="http://schemas.microsoft.com/office/powerpoint/2010/main" val="379251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</TotalTime>
  <Words>452</Words>
  <Application>Microsoft Office PowerPoint</Application>
  <PresentationFormat>Panoramiczny</PresentationFormat>
  <Paragraphs>61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Tw Cen MT</vt:lpstr>
      <vt:lpstr>Tw Cen MT Condensed</vt:lpstr>
      <vt:lpstr>Wingdings 3</vt:lpstr>
      <vt:lpstr>Integralny</vt:lpstr>
      <vt:lpstr>Obudowa komputera</vt:lpstr>
      <vt:lpstr>Obudowa komputera</vt:lpstr>
      <vt:lpstr>Obudowa typu desktop</vt:lpstr>
      <vt:lpstr>Desktop</vt:lpstr>
      <vt:lpstr>Big tower</vt:lpstr>
      <vt:lpstr>Big</vt:lpstr>
      <vt:lpstr>Midi tower</vt:lpstr>
      <vt:lpstr>Midi</vt:lpstr>
      <vt:lpstr>Mini tower</vt:lpstr>
      <vt:lpstr>Mini</vt:lpstr>
      <vt:lpstr>Media center</vt:lpstr>
      <vt:lpstr>Media center</vt:lpstr>
      <vt:lpstr>Mini-ITX</vt:lpstr>
      <vt:lpstr>Mini-ITX</vt:lpstr>
      <vt:lpstr>Obudowy serwerowe</vt:lpstr>
      <vt:lpstr>Serwerowa</vt:lpstr>
      <vt:lpstr>Osprzęt</vt:lpstr>
      <vt:lpstr>Filtr przeciwkurzowy</vt:lpstr>
      <vt:lpstr>Wyciszanie</vt:lpstr>
      <vt:lpstr>Ramka do montażu dysków </vt:lpstr>
      <vt:lpstr>Podświetlenie</vt:lpstr>
      <vt:lpstr>Sterownik wentylatorów i podświetlenia</vt:lpstr>
      <vt:lpstr>Backplane</vt:lpstr>
      <vt:lpstr>Boczna szyba</vt:lpstr>
      <vt:lpstr>Uchwyt do mocowania do ściany</vt:lpstr>
      <vt:lpstr>Moduł peltiera</vt:lpstr>
      <vt:lpstr>Panel przedni - USB</vt:lpstr>
      <vt:lpstr>Panel przedni - regulacja wentylatorów</vt:lpstr>
      <vt:lpstr>Panel przedni - czytnik kart pamięci</vt:lpstr>
      <vt:lpstr>Zmiana stylistyki</vt:lpstr>
      <vt:lpstr>be quiet! Dark Base 700</vt:lpstr>
      <vt:lpstr>be quiet! Dark Base 700</vt:lpstr>
      <vt:lpstr>Modding PC</vt:lpstr>
      <vt:lpstr>Modding PC</vt:lpstr>
      <vt:lpstr>Modding 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Obudowa komputera</dc:title>
  <dc:creator>Damian Radzik</dc:creator>
  <cp:lastModifiedBy>Damian Radzik</cp:lastModifiedBy>
  <cp:revision>7</cp:revision>
  <dcterms:created xsi:type="dcterms:W3CDTF">2017-11-11T10:05:28Z</dcterms:created>
  <dcterms:modified xsi:type="dcterms:W3CDTF">2019-09-30T11:03:53Z</dcterms:modified>
</cp:coreProperties>
</file>