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73" r:id="rId14"/>
    <p:sldId id="267" r:id="rId15"/>
    <p:sldId id="268" r:id="rId16"/>
    <p:sldId id="269" r:id="rId17"/>
    <p:sldId id="272" r:id="rId18"/>
    <p:sldId id="271" r:id="rId19"/>
    <p:sldId id="270" r:id="rId20"/>
    <p:sldId id="275" r:id="rId21"/>
    <p:sldId id="276" r:id="rId22"/>
    <p:sldId id="277" r:id="rId23"/>
    <p:sldId id="278" r:id="rId24"/>
    <p:sldId id="279" r:id="rId25"/>
    <p:sldId id="354" r:id="rId26"/>
    <p:sldId id="355" r:id="rId27"/>
    <p:sldId id="361" r:id="rId28"/>
    <p:sldId id="356" r:id="rId29"/>
    <p:sldId id="358" r:id="rId30"/>
    <p:sldId id="359" r:id="rId31"/>
    <p:sldId id="360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280" r:id="rId43"/>
    <p:sldId id="281" r:id="rId44"/>
    <p:sldId id="282" r:id="rId45"/>
    <p:sldId id="283" r:id="rId46"/>
    <p:sldId id="284" r:id="rId47"/>
    <p:sldId id="286" r:id="rId48"/>
    <p:sldId id="285" r:id="rId49"/>
    <p:sldId id="289" r:id="rId50"/>
    <p:sldId id="287" r:id="rId51"/>
    <p:sldId id="288" r:id="rId52"/>
    <p:sldId id="290" r:id="rId53"/>
    <p:sldId id="297" r:id="rId54"/>
    <p:sldId id="291" r:id="rId55"/>
    <p:sldId id="292" r:id="rId56"/>
    <p:sldId id="293" r:id="rId57"/>
    <p:sldId id="295" r:id="rId58"/>
    <p:sldId id="294" r:id="rId59"/>
    <p:sldId id="296" r:id="rId60"/>
    <p:sldId id="298" r:id="rId61"/>
    <p:sldId id="299" r:id="rId62"/>
    <p:sldId id="300" r:id="rId63"/>
    <p:sldId id="301" r:id="rId64"/>
    <p:sldId id="302" r:id="rId65"/>
    <p:sldId id="318" r:id="rId66"/>
    <p:sldId id="317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27" r:id="rId76"/>
    <p:sldId id="328" r:id="rId77"/>
    <p:sldId id="329" r:id="rId78"/>
    <p:sldId id="330" r:id="rId79"/>
    <p:sldId id="331" r:id="rId80"/>
    <p:sldId id="332" r:id="rId81"/>
    <p:sldId id="303" r:id="rId82"/>
    <p:sldId id="304" r:id="rId83"/>
    <p:sldId id="305" r:id="rId84"/>
    <p:sldId id="306" r:id="rId85"/>
    <p:sldId id="307" r:id="rId86"/>
    <p:sldId id="308" r:id="rId87"/>
    <p:sldId id="309" r:id="rId88"/>
    <p:sldId id="310" r:id="rId89"/>
    <p:sldId id="313" r:id="rId90"/>
    <p:sldId id="314" r:id="rId91"/>
    <p:sldId id="311" r:id="rId92"/>
    <p:sldId id="312" r:id="rId93"/>
    <p:sldId id="315" r:id="rId94"/>
    <p:sldId id="316" r:id="rId95"/>
    <p:sldId id="333" r:id="rId96"/>
    <p:sldId id="334" r:id="rId97"/>
    <p:sldId id="335" r:id="rId98"/>
    <p:sldId id="336" r:id="rId99"/>
    <p:sldId id="337" r:id="rId100"/>
    <p:sldId id="338" r:id="rId101"/>
    <p:sldId id="339" r:id="rId102"/>
    <p:sldId id="340" r:id="rId103"/>
    <p:sldId id="341" r:id="rId104"/>
    <p:sldId id="342" r:id="rId105"/>
    <p:sldId id="343" r:id="rId10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286F7E06-0488-4E17-873D-1DB741A39CC8}"/>
    <pc:docChg chg="undo custSel addSld modSld">
      <pc:chgData name="Damian Radzik" userId="9b6437a5cc3fe03b" providerId="LiveId" clId="{286F7E06-0488-4E17-873D-1DB741A39CC8}" dt="2021-06-12T08:48:36.004" v="136" actId="20577"/>
      <pc:docMkLst>
        <pc:docMk/>
      </pc:docMkLst>
      <pc:sldChg chg="modSp new mod">
        <pc:chgData name="Damian Radzik" userId="9b6437a5cc3fe03b" providerId="LiveId" clId="{286F7E06-0488-4E17-873D-1DB741A39CC8}" dt="2021-06-12T08:48:36.004" v="136" actId="20577"/>
        <pc:sldMkLst>
          <pc:docMk/>
          <pc:sldMk cId="2496512048" sldId="361"/>
        </pc:sldMkLst>
        <pc:spChg chg="mod">
          <ac:chgData name="Damian Radzik" userId="9b6437a5cc3fe03b" providerId="LiveId" clId="{286F7E06-0488-4E17-873D-1DB741A39CC8}" dt="2021-06-12T08:45:35.837" v="11" actId="20577"/>
          <ac:spMkLst>
            <pc:docMk/>
            <pc:sldMk cId="2496512048" sldId="361"/>
            <ac:spMk id="2" creationId="{07D5438D-E75E-4833-8252-E964AA54C246}"/>
          </ac:spMkLst>
        </pc:spChg>
        <pc:spChg chg="mod">
          <ac:chgData name="Damian Radzik" userId="9b6437a5cc3fe03b" providerId="LiveId" clId="{286F7E06-0488-4E17-873D-1DB741A39CC8}" dt="2021-06-12T08:48:36.004" v="136" actId="20577"/>
          <ac:spMkLst>
            <pc:docMk/>
            <pc:sldMk cId="2496512048" sldId="361"/>
            <ac:spMk id="3" creationId="{64585261-9C5A-46BC-BBEA-DFB56515FDD9}"/>
          </ac:spMkLst>
        </pc:spChg>
      </pc:sldChg>
    </pc:docChg>
  </pc:docChgLst>
  <pc:docChgLst>
    <pc:chgData name="Damian Radzik" userId="2c0bebdc908efcab" providerId="LiveId" clId="{95E6F8F1-F5A2-4025-BB8C-44EB10E92527}"/>
    <pc:docChg chg="undo custSel addSld delSld modSld sldOrd">
      <pc:chgData name="Damian Radzik" userId="2c0bebdc908efcab" providerId="LiveId" clId="{95E6F8F1-F5A2-4025-BB8C-44EB10E92527}" dt="2018-11-06T09:48:14.199" v="1575" actId="1076"/>
      <pc:docMkLst>
        <pc:docMk/>
      </pc:docMkLst>
      <pc:sldChg chg="modSp">
        <pc:chgData name="Damian Radzik" userId="2c0bebdc908efcab" providerId="LiveId" clId="{95E6F8F1-F5A2-4025-BB8C-44EB10E92527}" dt="2018-10-23T08:41:37.476" v="1568" actId="27636"/>
        <pc:sldMkLst>
          <pc:docMk/>
          <pc:sldMk cId="2548584798" sldId="258"/>
        </pc:sldMkLst>
        <pc:spChg chg="mod">
          <ac:chgData name="Damian Radzik" userId="2c0bebdc908efcab" providerId="LiveId" clId="{95E6F8F1-F5A2-4025-BB8C-44EB10E92527}" dt="2018-10-23T08:41:37.476" v="1568" actId="27636"/>
          <ac:spMkLst>
            <pc:docMk/>
            <pc:sldMk cId="2548584798" sldId="258"/>
            <ac:spMk id="8" creationId="{0F66F2BF-DF77-4A00-A2D1-84AF8B67F275}"/>
          </ac:spMkLst>
        </pc:spChg>
        <pc:spChg chg="mod">
          <ac:chgData name="Damian Radzik" userId="2c0bebdc908efcab" providerId="LiveId" clId="{95E6F8F1-F5A2-4025-BB8C-44EB10E92527}" dt="2018-10-23T08:41:37.476" v="1567" actId="27636"/>
          <ac:spMkLst>
            <pc:docMk/>
            <pc:sldMk cId="2548584798" sldId="258"/>
            <ac:spMk id="9" creationId="{EEFA287F-FE5D-432D-9B47-7B18B2C4597B}"/>
          </ac:spMkLst>
        </pc:spChg>
      </pc:sldChg>
      <pc:sldChg chg="modSp">
        <pc:chgData name="Damian Radzik" userId="2c0bebdc908efcab" providerId="LiveId" clId="{95E6F8F1-F5A2-4025-BB8C-44EB10E92527}" dt="2018-10-23T08:41:37.539" v="1569" actId="27636"/>
        <pc:sldMkLst>
          <pc:docMk/>
          <pc:sldMk cId="3091603499" sldId="263"/>
        </pc:sldMkLst>
        <pc:spChg chg="mod">
          <ac:chgData name="Damian Radzik" userId="2c0bebdc908efcab" providerId="LiveId" clId="{95E6F8F1-F5A2-4025-BB8C-44EB10E92527}" dt="2018-10-23T08:13:51.992" v="922" actId="20577"/>
          <ac:spMkLst>
            <pc:docMk/>
            <pc:sldMk cId="3091603499" sldId="263"/>
            <ac:spMk id="2" creationId="{E27B6985-8915-4D12-8A77-145385D3F749}"/>
          </ac:spMkLst>
        </pc:spChg>
        <pc:spChg chg="mod">
          <ac:chgData name="Damian Radzik" userId="2c0bebdc908efcab" providerId="LiveId" clId="{95E6F8F1-F5A2-4025-BB8C-44EB10E92527}" dt="2018-10-23T08:41:37.539" v="1569" actId="27636"/>
          <ac:spMkLst>
            <pc:docMk/>
            <pc:sldMk cId="3091603499" sldId="263"/>
            <ac:spMk id="3" creationId="{A88EF7C3-F71A-4170-9F66-6BC019DF7388}"/>
          </ac:spMkLst>
        </pc:spChg>
      </pc:sldChg>
      <pc:sldChg chg="modSp">
        <pc:chgData name="Damian Radzik" userId="2c0bebdc908efcab" providerId="LiveId" clId="{95E6F8F1-F5A2-4025-BB8C-44EB10E92527}" dt="2018-10-23T08:41:37.554" v="1570" actId="27636"/>
        <pc:sldMkLst>
          <pc:docMk/>
          <pc:sldMk cId="3007583471" sldId="265"/>
        </pc:sldMkLst>
        <pc:spChg chg="mod">
          <ac:chgData name="Damian Radzik" userId="2c0bebdc908efcab" providerId="LiveId" clId="{95E6F8F1-F5A2-4025-BB8C-44EB10E92527}" dt="2018-10-23T08:41:37.554" v="1570" actId="27636"/>
          <ac:spMkLst>
            <pc:docMk/>
            <pc:sldMk cId="3007583471" sldId="265"/>
            <ac:spMk id="3" creationId="{8DB127EE-B4E2-48FC-BA10-CFA8E34ABA6F}"/>
          </ac:spMkLst>
        </pc:spChg>
      </pc:sldChg>
      <pc:sldChg chg="modSp">
        <pc:chgData name="Damian Radzik" userId="2c0bebdc908efcab" providerId="LiveId" clId="{95E6F8F1-F5A2-4025-BB8C-44EB10E92527}" dt="2018-10-23T08:41:37.585" v="1571" actId="27636"/>
        <pc:sldMkLst>
          <pc:docMk/>
          <pc:sldMk cId="1827076332" sldId="267"/>
        </pc:sldMkLst>
        <pc:spChg chg="mod">
          <ac:chgData name="Damian Radzik" userId="2c0bebdc908efcab" providerId="LiveId" clId="{95E6F8F1-F5A2-4025-BB8C-44EB10E92527}" dt="2018-10-23T08:41:37.585" v="1571" actId="27636"/>
          <ac:spMkLst>
            <pc:docMk/>
            <pc:sldMk cId="1827076332" sldId="267"/>
            <ac:spMk id="3" creationId="{924BF8FD-6589-4DD3-A774-B1A282F95D10}"/>
          </ac:spMkLst>
        </pc:spChg>
      </pc:sldChg>
      <pc:sldChg chg="modSp">
        <pc:chgData name="Damian Radzik" userId="2c0bebdc908efcab" providerId="LiveId" clId="{95E6F8F1-F5A2-4025-BB8C-44EB10E92527}" dt="2018-10-23T08:41:37.601" v="1572" actId="27636"/>
        <pc:sldMkLst>
          <pc:docMk/>
          <pc:sldMk cId="3662428576" sldId="269"/>
        </pc:sldMkLst>
        <pc:spChg chg="mod">
          <ac:chgData name="Damian Radzik" userId="2c0bebdc908efcab" providerId="LiveId" clId="{95E6F8F1-F5A2-4025-BB8C-44EB10E92527}" dt="2018-10-23T08:41:37.601" v="1572" actId="27636"/>
          <ac:spMkLst>
            <pc:docMk/>
            <pc:sldMk cId="3662428576" sldId="269"/>
            <ac:spMk id="3" creationId="{FE30CB8B-3197-43A8-AFBC-A44B4C59E8C5}"/>
          </ac:spMkLst>
        </pc:spChg>
      </pc:sldChg>
      <pc:sldChg chg="modSp">
        <pc:chgData name="Damian Radzik" userId="2c0bebdc908efcab" providerId="LiveId" clId="{95E6F8F1-F5A2-4025-BB8C-44EB10E92527}" dt="2018-10-23T08:41:37.632" v="1573" actId="27636"/>
        <pc:sldMkLst>
          <pc:docMk/>
          <pc:sldMk cId="661048649" sldId="278"/>
        </pc:sldMkLst>
        <pc:spChg chg="mod">
          <ac:chgData name="Damian Radzik" userId="2c0bebdc908efcab" providerId="LiveId" clId="{95E6F8F1-F5A2-4025-BB8C-44EB10E92527}" dt="2018-10-23T08:41:37.632" v="1573" actId="27636"/>
          <ac:spMkLst>
            <pc:docMk/>
            <pc:sldMk cId="661048649" sldId="278"/>
            <ac:spMk id="3" creationId="{EC12BC28-03A9-4777-83A9-A952836005E8}"/>
          </ac:spMkLst>
        </pc:spChg>
      </pc:sldChg>
      <pc:sldChg chg="modSp">
        <pc:chgData name="Damian Radzik" userId="2c0bebdc908efcab" providerId="LiveId" clId="{95E6F8F1-F5A2-4025-BB8C-44EB10E92527}" dt="2018-10-23T08:41:37.289" v="1561" actId="27636"/>
        <pc:sldMkLst>
          <pc:docMk/>
          <pc:sldMk cId="4028959463" sldId="283"/>
        </pc:sldMkLst>
        <pc:spChg chg="mod">
          <ac:chgData name="Damian Radzik" userId="2c0bebdc908efcab" providerId="LiveId" clId="{95E6F8F1-F5A2-4025-BB8C-44EB10E92527}" dt="2018-10-23T08:41:37.289" v="1561" actId="27636"/>
          <ac:spMkLst>
            <pc:docMk/>
            <pc:sldMk cId="4028959463" sldId="283"/>
            <ac:spMk id="3" creationId="{35524611-E4CD-46C5-A727-79ED669FA587}"/>
          </ac:spMkLst>
        </pc:spChg>
      </pc:sldChg>
      <pc:sldChg chg="modSp">
        <pc:chgData name="Damian Radzik" userId="2c0bebdc908efcab" providerId="LiveId" clId="{95E6F8F1-F5A2-4025-BB8C-44EB10E92527}" dt="2018-11-06T09:48:14.199" v="1575" actId="1076"/>
        <pc:sldMkLst>
          <pc:docMk/>
          <pc:sldMk cId="2717941451" sldId="287"/>
        </pc:sldMkLst>
        <pc:picChg chg="mod">
          <ac:chgData name="Damian Radzik" userId="2c0bebdc908efcab" providerId="LiveId" clId="{95E6F8F1-F5A2-4025-BB8C-44EB10E92527}" dt="2018-11-06T09:48:14.199" v="1575" actId="1076"/>
          <ac:picMkLst>
            <pc:docMk/>
            <pc:sldMk cId="2717941451" sldId="287"/>
            <ac:picMk id="4100" creationId="{9EBB0F02-F410-40FB-BCBC-4779EFAA69F8}"/>
          </ac:picMkLst>
        </pc:picChg>
      </pc:sldChg>
      <pc:sldChg chg="modSp">
        <pc:chgData name="Damian Radzik" userId="2c0bebdc908efcab" providerId="LiveId" clId="{95E6F8F1-F5A2-4025-BB8C-44EB10E92527}" dt="2018-10-23T08:41:37.320" v="1562" actId="27636"/>
        <pc:sldMkLst>
          <pc:docMk/>
          <pc:sldMk cId="1345043257" sldId="291"/>
        </pc:sldMkLst>
        <pc:spChg chg="mod">
          <ac:chgData name="Damian Radzik" userId="2c0bebdc908efcab" providerId="LiveId" clId="{95E6F8F1-F5A2-4025-BB8C-44EB10E92527}" dt="2018-10-23T08:41:37.320" v="1562" actId="27636"/>
          <ac:spMkLst>
            <pc:docMk/>
            <pc:sldMk cId="1345043257" sldId="291"/>
            <ac:spMk id="3" creationId="{34B08080-02F2-41F0-946E-A28B561B0AF5}"/>
          </ac:spMkLst>
        </pc:spChg>
      </pc:sldChg>
      <pc:sldChg chg="modSp">
        <pc:chgData name="Damian Radzik" userId="2c0bebdc908efcab" providerId="LiveId" clId="{95E6F8F1-F5A2-4025-BB8C-44EB10E92527}" dt="2018-10-23T08:41:37.351" v="1563" actId="27636"/>
        <pc:sldMkLst>
          <pc:docMk/>
          <pc:sldMk cId="3125121685" sldId="302"/>
        </pc:sldMkLst>
        <pc:spChg chg="mod">
          <ac:chgData name="Damian Radzik" userId="2c0bebdc908efcab" providerId="LiveId" clId="{95E6F8F1-F5A2-4025-BB8C-44EB10E92527}" dt="2018-10-23T08:41:37.351" v="1563" actId="27636"/>
          <ac:spMkLst>
            <pc:docMk/>
            <pc:sldMk cId="3125121685" sldId="302"/>
            <ac:spMk id="3" creationId="{3C508C4E-4242-4A66-B844-1C1DC8C98C87}"/>
          </ac:spMkLst>
        </pc:spChg>
      </pc:sldChg>
      <pc:sldChg chg="add del ord">
        <pc:chgData name="Damian Radzik" userId="2c0bebdc908efcab" providerId="LiveId" clId="{95E6F8F1-F5A2-4025-BB8C-44EB10E92527}" dt="2018-10-23T07:59:40.801" v="489" actId="2696"/>
        <pc:sldMkLst>
          <pc:docMk/>
          <pc:sldMk cId="3715160413" sldId="303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4285777688" sldId="304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2402229740" sldId="305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3976869009" sldId="306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3834036765" sldId="307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653212448" sldId="308"/>
        </pc:sldMkLst>
      </pc:sldChg>
      <pc:sldChg chg="ord">
        <pc:chgData name="Damian Radzik" userId="2c0bebdc908efcab" providerId="LiveId" clId="{95E6F8F1-F5A2-4025-BB8C-44EB10E92527}" dt="2018-10-23T07:58:15.014" v="486" actId="27636"/>
        <pc:sldMkLst>
          <pc:docMk/>
          <pc:sldMk cId="198776426" sldId="309"/>
        </pc:sldMkLst>
      </pc:sldChg>
      <pc:sldChg chg="addSp delSp modSp ord">
        <pc:chgData name="Damian Radzik" userId="2c0bebdc908efcab" providerId="LiveId" clId="{95E6F8F1-F5A2-4025-BB8C-44EB10E92527}" dt="2018-10-23T07:58:15.014" v="486" actId="27636"/>
        <pc:sldMkLst>
          <pc:docMk/>
          <pc:sldMk cId="1428820587" sldId="310"/>
        </pc:sldMkLst>
        <pc:spChg chg="del">
          <ac:chgData name="Damian Radzik" userId="2c0bebdc908efcab" providerId="LiveId" clId="{95E6F8F1-F5A2-4025-BB8C-44EB10E92527}" dt="2018-10-23T07:29:36.149" v="0" actId="27636"/>
          <ac:spMkLst>
            <pc:docMk/>
            <pc:sldMk cId="1428820587" sldId="310"/>
            <ac:spMk id="2" creationId="{DEDAF833-FD95-4474-8705-06634EF6F79C}"/>
          </ac:spMkLst>
        </pc:spChg>
        <pc:spChg chg="del">
          <ac:chgData name="Damian Radzik" userId="2c0bebdc908efcab" providerId="LiveId" clId="{95E6F8F1-F5A2-4025-BB8C-44EB10E92527}" dt="2018-10-23T07:29:36.149" v="0" actId="27636"/>
          <ac:spMkLst>
            <pc:docMk/>
            <pc:sldMk cId="1428820587" sldId="310"/>
            <ac:spMk id="3" creationId="{D3393F16-B76A-4247-8007-210D70AC9A87}"/>
          </ac:spMkLst>
        </pc:spChg>
        <pc:spChg chg="add mod">
          <ac:chgData name="Damian Radzik" userId="2c0bebdc908efcab" providerId="LiveId" clId="{95E6F8F1-F5A2-4025-BB8C-44EB10E92527}" dt="2018-10-23T07:29:40.515" v="13" actId="20577"/>
          <ac:spMkLst>
            <pc:docMk/>
            <pc:sldMk cId="1428820587" sldId="310"/>
            <ac:spMk id="4" creationId="{3EF6437A-ED16-45D8-A56A-02F6D077513A}"/>
          </ac:spMkLst>
        </pc:spChg>
        <pc:spChg chg="add mod">
          <ac:chgData name="Damian Radzik" userId="2c0bebdc908efcab" providerId="LiveId" clId="{95E6F8F1-F5A2-4025-BB8C-44EB10E92527}" dt="2018-10-23T07:29:36.149" v="0" actId="27636"/>
          <ac:spMkLst>
            <pc:docMk/>
            <pc:sldMk cId="1428820587" sldId="310"/>
            <ac:spMk id="5" creationId="{29563B04-9474-49E1-AD1A-3106B5611FE9}"/>
          </ac:spMkLst>
        </pc:spChg>
      </pc:sldChg>
      <pc:sldChg chg="modSp add ord">
        <pc:chgData name="Damian Radzik" userId="2c0bebdc908efcab" providerId="LiveId" clId="{95E6F8F1-F5A2-4025-BB8C-44EB10E92527}" dt="2018-10-23T08:41:37.429" v="1566" actId="27636"/>
        <pc:sldMkLst>
          <pc:docMk/>
          <pc:sldMk cId="3726876876" sldId="311"/>
        </pc:sldMkLst>
        <pc:spChg chg="mod">
          <ac:chgData name="Damian Radzik" userId="2c0bebdc908efcab" providerId="LiveId" clId="{95E6F8F1-F5A2-4025-BB8C-44EB10E92527}" dt="2018-10-23T07:29:55.287" v="19" actId="20577"/>
          <ac:spMkLst>
            <pc:docMk/>
            <pc:sldMk cId="3726876876" sldId="311"/>
            <ac:spMk id="2" creationId="{B5A14A93-5D88-4C81-88AE-D0F7A11E982B}"/>
          </ac:spMkLst>
        </pc:spChg>
        <pc:spChg chg="mod">
          <ac:chgData name="Damian Radzik" userId="2c0bebdc908efcab" providerId="LiveId" clId="{95E6F8F1-F5A2-4025-BB8C-44EB10E92527}" dt="2018-10-23T08:41:37.429" v="1566" actId="27636"/>
          <ac:spMkLst>
            <pc:docMk/>
            <pc:sldMk cId="3726876876" sldId="311"/>
            <ac:spMk id="3" creationId="{5E4A46F1-0E40-4E7D-B911-FA58DA41977C}"/>
          </ac:spMkLst>
        </pc:spChg>
      </pc:sldChg>
      <pc:sldChg chg="addSp delSp modSp add ord">
        <pc:chgData name="Damian Radzik" userId="2c0bebdc908efcab" providerId="LiveId" clId="{95E6F8F1-F5A2-4025-BB8C-44EB10E92527}" dt="2018-10-23T07:58:15.014" v="486" actId="27636"/>
        <pc:sldMkLst>
          <pc:docMk/>
          <pc:sldMk cId="3276447100" sldId="312"/>
        </pc:sldMkLst>
        <pc:spChg chg="mod">
          <ac:chgData name="Damian Radzik" userId="2c0bebdc908efcab" providerId="LiveId" clId="{95E6F8F1-F5A2-4025-BB8C-44EB10E92527}" dt="2018-10-23T07:30:56.480" v="40" actId="20577"/>
          <ac:spMkLst>
            <pc:docMk/>
            <pc:sldMk cId="3276447100" sldId="312"/>
            <ac:spMk id="2" creationId="{0F858A1B-3EF8-440F-965A-4CA625D68766}"/>
          </ac:spMkLst>
        </pc:spChg>
        <pc:spChg chg="del mod">
          <ac:chgData name="Damian Radzik" userId="2c0bebdc908efcab" providerId="LiveId" clId="{95E6F8F1-F5A2-4025-BB8C-44EB10E92527}" dt="2018-10-23T07:30:47.715" v="30" actId="27636"/>
          <ac:spMkLst>
            <pc:docMk/>
            <pc:sldMk cId="3276447100" sldId="312"/>
            <ac:spMk id="3" creationId="{8AEED95E-74CD-4D44-8897-5FB5A4264F94}"/>
          </ac:spMkLst>
        </pc:spChg>
        <pc:picChg chg="add mod">
          <ac:chgData name="Damian Radzik" userId="2c0bebdc908efcab" providerId="LiveId" clId="{95E6F8F1-F5A2-4025-BB8C-44EB10E92527}" dt="2018-10-23T07:30:54.136" v="33" actId="1076"/>
          <ac:picMkLst>
            <pc:docMk/>
            <pc:sldMk cId="3276447100" sldId="312"/>
            <ac:picMk id="19458" creationId="{30C1AD2F-289E-4297-B03B-42534D67F2B5}"/>
          </ac:picMkLst>
        </pc:picChg>
      </pc:sldChg>
      <pc:sldChg chg="modSp add ord">
        <pc:chgData name="Damian Radzik" userId="2c0bebdc908efcab" providerId="LiveId" clId="{95E6F8F1-F5A2-4025-BB8C-44EB10E92527}" dt="2018-10-23T07:58:15.014" v="486" actId="27636"/>
        <pc:sldMkLst>
          <pc:docMk/>
          <pc:sldMk cId="3199744932" sldId="313"/>
        </pc:sldMkLst>
        <pc:spChg chg="mod">
          <ac:chgData name="Damian Radzik" userId="2c0bebdc908efcab" providerId="LiveId" clId="{95E6F8F1-F5A2-4025-BB8C-44EB10E92527}" dt="2018-10-23T07:31:33.033" v="46" actId="27636"/>
          <ac:spMkLst>
            <pc:docMk/>
            <pc:sldMk cId="3199744932" sldId="313"/>
            <ac:spMk id="2" creationId="{7E545124-3E4A-47F8-9025-6FF5F45162D6}"/>
          </ac:spMkLst>
        </pc:spChg>
        <pc:spChg chg="mod">
          <ac:chgData name="Damian Radzik" userId="2c0bebdc908efcab" providerId="LiveId" clId="{95E6F8F1-F5A2-4025-BB8C-44EB10E92527}" dt="2018-10-23T07:31:39.405" v="51" actId="20577"/>
          <ac:spMkLst>
            <pc:docMk/>
            <pc:sldMk cId="3199744932" sldId="313"/>
            <ac:spMk id="3" creationId="{27B27644-5048-44C2-A5DB-601436A0DD6D}"/>
          </ac:spMkLst>
        </pc:spChg>
      </pc:sldChg>
      <pc:sldChg chg="addSp delSp modSp add ord">
        <pc:chgData name="Damian Radzik" userId="2c0bebdc908efcab" providerId="LiveId" clId="{95E6F8F1-F5A2-4025-BB8C-44EB10E92527}" dt="2018-10-23T07:58:15.014" v="486" actId="27636"/>
        <pc:sldMkLst>
          <pc:docMk/>
          <pc:sldMk cId="3086275825" sldId="314"/>
        </pc:sldMkLst>
        <pc:spChg chg="mod">
          <ac:chgData name="Damian Radzik" userId="2c0bebdc908efcab" providerId="LiveId" clId="{95E6F8F1-F5A2-4025-BB8C-44EB10E92527}" dt="2018-10-23T07:31:53.317" v="60" actId="20577"/>
          <ac:spMkLst>
            <pc:docMk/>
            <pc:sldMk cId="3086275825" sldId="314"/>
            <ac:spMk id="2" creationId="{99E39BC2-660A-4594-B23C-77DDAC39BFA1}"/>
          </ac:spMkLst>
        </pc:spChg>
        <pc:spChg chg="del mod">
          <ac:chgData name="Damian Radzik" userId="2c0bebdc908efcab" providerId="LiveId" clId="{95E6F8F1-F5A2-4025-BB8C-44EB10E92527}" dt="2018-10-23T07:32:03.520" v="62" actId="27636"/>
          <ac:spMkLst>
            <pc:docMk/>
            <pc:sldMk cId="3086275825" sldId="314"/>
            <ac:spMk id="3" creationId="{ECFBB2F2-E83E-4B2F-BA88-ABC1C6FC0E97}"/>
          </ac:spMkLst>
        </pc:spChg>
        <pc:graphicFrameChg chg="add mod">
          <ac:chgData name="Damian Radzik" userId="2c0bebdc908efcab" providerId="LiveId" clId="{95E6F8F1-F5A2-4025-BB8C-44EB10E92527}" dt="2018-10-23T07:32:03.520" v="62" actId="27636"/>
          <ac:graphicFrameMkLst>
            <pc:docMk/>
            <pc:sldMk cId="3086275825" sldId="314"/>
            <ac:graphicFrameMk id="4" creationId="{EA7C77C8-4176-4993-9542-7DDA4DF9C37E}"/>
          </ac:graphicFrameMkLst>
        </pc:graphicFrameChg>
      </pc:sldChg>
      <pc:sldChg chg="modSp add ord">
        <pc:chgData name="Damian Radzik" userId="2c0bebdc908efcab" providerId="LiveId" clId="{95E6F8F1-F5A2-4025-BB8C-44EB10E92527}" dt="2018-10-23T07:58:15.014" v="486" actId="27636"/>
        <pc:sldMkLst>
          <pc:docMk/>
          <pc:sldMk cId="1285126006" sldId="315"/>
        </pc:sldMkLst>
        <pc:spChg chg="mod">
          <ac:chgData name="Damian Radzik" userId="2c0bebdc908efcab" providerId="LiveId" clId="{95E6F8F1-F5A2-4025-BB8C-44EB10E92527}" dt="2018-10-23T07:32:45.194" v="72" actId="20577"/>
          <ac:spMkLst>
            <pc:docMk/>
            <pc:sldMk cId="1285126006" sldId="315"/>
            <ac:spMk id="2" creationId="{ECF9D70E-FD0B-4EFA-A07E-DD16C2CFEB5B}"/>
          </ac:spMkLst>
        </pc:spChg>
        <pc:spChg chg="mod">
          <ac:chgData name="Damian Radzik" userId="2c0bebdc908efcab" providerId="LiveId" clId="{95E6F8F1-F5A2-4025-BB8C-44EB10E92527}" dt="2018-10-23T07:32:48.827" v="73" actId="20577"/>
          <ac:spMkLst>
            <pc:docMk/>
            <pc:sldMk cId="1285126006" sldId="315"/>
            <ac:spMk id="3" creationId="{4F116CE6-0054-48E0-A3FF-DCF93BC95B0D}"/>
          </ac:spMkLst>
        </pc:spChg>
      </pc:sldChg>
      <pc:sldChg chg="addSp delSp modSp add ord">
        <pc:chgData name="Damian Radzik" userId="2c0bebdc908efcab" providerId="LiveId" clId="{95E6F8F1-F5A2-4025-BB8C-44EB10E92527}" dt="2018-10-23T07:58:15.014" v="486" actId="27636"/>
        <pc:sldMkLst>
          <pc:docMk/>
          <pc:sldMk cId="2403884143" sldId="316"/>
        </pc:sldMkLst>
        <pc:spChg chg="mod">
          <ac:chgData name="Damian Radzik" userId="2c0bebdc908efcab" providerId="LiveId" clId="{95E6F8F1-F5A2-4025-BB8C-44EB10E92527}" dt="2018-10-23T07:33:26.298" v="95" actId="20577"/>
          <ac:spMkLst>
            <pc:docMk/>
            <pc:sldMk cId="2403884143" sldId="316"/>
            <ac:spMk id="2" creationId="{AB537034-EA1A-4BD3-BF74-8D58783E5F0D}"/>
          </ac:spMkLst>
        </pc:spChg>
        <pc:spChg chg="del mod">
          <ac:chgData name="Damian Radzik" userId="2c0bebdc908efcab" providerId="LiveId" clId="{95E6F8F1-F5A2-4025-BB8C-44EB10E92527}" dt="2018-10-23T07:33:21.377" v="78" actId="27636"/>
          <ac:spMkLst>
            <pc:docMk/>
            <pc:sldMk cId="2403884143" sldId="316"/>
            <ac:spMk id="3" creationId="{AEBAF64C-C1B9-48C6-A26E-67D3423B64F0}"/>
          </ac:spMkLst>
        </pc:spChg>
        <pc:picChg chg="add mod">
          <ac:chgData name="Damian Radzik" userId="2c0bebdc908efcab" providerId="LiveId" clId="{95E6F8F1-F5A2-4025-BB8C-44EB10E92527}" dt="2018-10-23T07:33:31.149" v="97" actId="14100"/>
          <ac:picMkLst>
            <pc:docMk/>
            <pc:sldMk cId="2403884143" sldId="316"/>
            <ac:picMk id="21506" creationId="{314BACAF-CF4C-487D-8E07-44828248DFB6}"/>
          </ac:picMkLst>
        </pc:picChg>
      </pc:sldChg>
      <pc:sldChg chg="addSp delSp modSp add">
        <pc:chgData name="Damian Radzik" userId="2c0bebdc908efcab" providerId="LiveId" clId="{95E6F8F1-F5A2-4025-BB8C-44EB10E92527}" dt="2018-10-23T07:43:38.353" v="176" actId="27636"/>
        <pc:sldMkLst>
          <pc:docMk/>
          <pc:sldMk cId="2550416107" sldId="317"/>
        </pc:sldMkLst>
        <pc:spChg chg="mod">
          <ac:chgData name="Damian Radzik" userId="2c0bebdc908efcab" providerId="LiveId" clId="{95E6F8F1-F5A2-4025-BB8C-44EB10E92527}" dt="2018-10-23T07:41:06.871" v="120" actId="20577"/>
          <ac:spMkLst>
            <pc:docMk/>
            <pc:sldMk cId="2550416107" sldId="317"/>
            <ac:spMk id="2" creationId="{84EC0134-F084-443B-9D00-172613DC5312}"/>
          </ac:spMkLst>
        </pc:spChg>
        <pc:spChg chg="add del mod">
          <ac:chgData name="Damian Radzik" userId="2c0bebdc908efcab" providerId="LiveId" clId="{95E6F8F1-F5A2-4025-BB8C-44EB10E92527}" dt="2018-10-23T07:43:18.330" v="174" actId="20577"/>
          <ac:spMkLst>
            <pc:docMk/>
            <pc:sldMk cId="2550416107" sldId="317"/>
            <ac:spMk id="3" creationId="{6C7AA3CD-3740-4323-9921-F61065532E15}"/>
          </ac:spMkLst>
        </pc:spChg>
        <pc:picChg chg="add del">
          <ac:chgData name="Damian Radzik" userId="2c0bebdc908efcab" providerId="LiveId" clId="{95E6F8F1-F5A2-4025-BB8C-44EB10E92527}" dt="2018-10-23T07:41:10.189" v="123" actId="27636"/>
          <ac:picMkLst>
            <pc:docMk/>
            <pc:sldMk cId="2550416107" sldId="317"/>
            <ac:picMk id="22530" creationId="{5A8E746B-80FF-418A-8B85-E8A340BE39C8}"/>
          </ac:picMkLst>
        </pc:picChg>
        <pc:picChg chg="add del">
          <ac:chgData name="Damian Radzik" userId="2c0bebdc908efcab" providerId="LiveId" clId="{95E6F8F1-F5A2-4025-BB8C-44EB10E92527}" dt="2018-10-23T07:43:38.353" v="176" actId="27636"/>
          <ac:picMkLst>
            <pc:docMk/>
            <pc:sldMk cId="2550416107" sldId="317"/>
            <ac:picMk id="22532" creationId="{19773336-BC5E-4CBF-9573-A044E7353643}"/>
          </ac:picMkLst>
        </pc:picChg>
      </pc:sldChg>
      <pc:sldChg chg="modSp add ord">
        <pc:chgData name="Damian Radzik" userId="2c0bebdc908efcab" providerId="LiveId" clId="{95E6F8F1-F5A2-4025-BB8C-44EB10E92527}" dt="2018-10-23T07:41:00.123" v="113" actId="20577"/>
        <pc:sldMkLst>
          <pc:docMk/>
          <pc:sldMk cId="2494145112" sldId="318"/>
        </pc:sldMkLst>
        <pc:spChg chg="mod">
          <ac:chgData name="Damian Radzik" userId="2c0bebdc908efcab" providerId="LiveId" clId="{95E6F8F1-F5A2-4025-BB8C-44EB10E92527}" dt="2018-10-23T07:41:00.123" v="113" actId="20577"/>
          <ac:spMkLst>
            <pc:docMk/>
            <pc:sldMk cId="2494145112" sldId="318"/>
            <ac:spMk id="2" creationId="{6315C909-BF06-4DD6-A6AE-C92A3D0E0AE0}"/>
          </ac:spMkLst>
        </pc:spChg>
      </pc:sldChg>
      <pc:sldChg chg="addSp modSp add">
        <pc:chgData name="Damian Radzik" userId="2c0bebdc908efcab" providerId="LiveId" clId="{95E6F8F1-F5A2-4025-BB8C-44EB10E92527}" dt="2018-10-23T07:46:31.367" v="225" actId="1076"/>
        <pc:sldMkLst>
          <pc:docMk/>
          <pc:sldMk cId="2357087598" sldId="319"/>
        </pc:sldMkLst>
        <pc:spChg chg="mod">
          <ac:chgData name="Damian Radzik" userId="2c0bebdc908efcab" providerId="LiveId" clId="{95E6F8F1-F5A2-4025-BB8C-44EB10E92527}" dt="2018-10-23T07:41:46.521" v="146" actId="20577"/>
          <ac:spMkLst>
            <pc:docMk/>
            <pc:sldMk cId="2357087598" sldId="319"/>
            <ac:spMk id="2" creationId="{416C0865-59C0-4CD4-890F-581729F2880E}"/>
          </ac:spMkLst>
        </pc:spChg>
        <pc:spChg chg="mod">
          <ac:chgData name="Damian Radzik" userId="2c0bebdc908efcab" providerId="LiveId" clId="{95E6F8F1-F5A2-4025-BB8C-44EB10E92527}" dt="2018-10-23T07:45:29.624" v="217" actId="27636"/>
          <ac:spMkLst>
            <pc:docMk/>
            <pc:sldMk cId="2357087598" sldId="319"/>
            <ac:spMk id="3" creationId="{6781D582-CF19-4583-962A-DD9FFA70CB52}"/>
          </ac:spMkLst>
        </pc:spChg>
        <pc:picChg chg="add mod">
          <ac:chgData name="Damian Radzik" userId="2c0bebdc908efcab" providerId="LiveId" clId="{95E6F8F1-F5A2-4025-BB8C-44EB10E92527}" dt="2018-10-23T07:44:27.095" v="198" actId="1076"/>
          <ac:picMkLst>
            <pc:docMk/>
            <pc:sldMk cId="2357087598" sldId="319"/>
            <ac:picMk id="4" creationId="{B73A1A3A-25CC-4902-B4D4-2E3D1D71F460}"/>
          </ac:picMkLst>
        </pc:picChg>
        <pc:picChg chg="add mod">
          <ac:chgData name="Damian Radzik" userId="2c0bebdc908efcab" providerId="LiveId" clId="{95E6F8F1-F5A2-4025-BB8C-44EB10E92527}" dt="2018-10-23T07:46:22.463" v="222" actId="1076"/>
          <ac:picMkLst>
            <pc:docMk/>
            <pc:sldMk cId="2357087598" sldId="319"/>
            <ac:picMk id="23554" creationId="{1959ABA7-A046-4AB0-8815-57E95FEF5371}"/>
          </ac:picMkLst>
        </pc:picChg>
        <pc:picChg chg="add mod">
          <ac:chgData name="Damian Radzik" userId="2c0bebdc908efcab" providerId="LiveId" clId="{95E6F8F1-F5A2-4025-BB8C-44EB10E92527}" dt="2018-10-23T07:46:31.367" v="225" actId="1076"/>
          <ac:picMkLst>
            <pc:docMk/>
            <pc:sldMk cId="2357087598" sldId="319"/>
            <ac:picMk id="23556" creationId="{B90AB483-6D79-48EC-9498-2166F96C7D8E}"/>
          </ac:picMkLst>
        </pc:picChg>
        <pc:picChg chg="add mod">
          <ac:chgData name="Damian Radzik" userId="2c0bebdc908efcab" providerId="LiveId" clId="{95E6F8F1-F5A2-4025-BB8C-44EB10E92527}" dt="2018-10-23T07:46:28.928" v="224" actId="1076"/>
          <ac:picMkLst>
            <pc:docMk/>
            <pc:sldMk cId="2357087598" sldId="319"/>
            <ac:picMk id="23558" creationId="{EDBFB694-34B5-4612-84CD-B7B9C0D5E0EC}"/>
          </ac:picMkLst>
        </pc:picChg>
      </pc:sldChg>
      <pc:sldChg chg="modSp add">
        <pc:chgData name="Damian Radzik" userId="2c0bebdc908efcab" providerId="LiveId" clId="{95E6F8F1-F5A2-4025-BB8C-44EB10E92527}" dt="2018-10-23T07:42:39.782" v="171" actId="12"/>
        <pc:sldMkLst>
          <pc:docMk/>
          <pc:sldMk cId="152236274" sldId="320"/>
        </pc:sldMkLst>
        <pc:spChg chg="mod">
          <ac:chgData name="Damian Radzik" userId="2c0bebdc908efcab" providerId="LiveId" clId="{95E6F8F1-F5A2-4025-BB8C-44EB10E92527}" dt="2018-10-23T07:42:20.730" v="167" actId="20577"/>
          <ac:spMkLst>
            <pc:docMk/>
            <pc:sldMk cId="152236274" sldId="320"/>
            <ac:spMk id="2" creationId="{DACACF72-663D-4B8D-8DA0-29B92564E575}"/>
          </ac:spMkLst>
        </pc:spChg>
        <pc:spChg chg="mod">
          <ac:chgData name="Damian Radzik" userId="2c0bebdc908efcab" providerId="LiveId" clId="{95E6F8F1-F5A2-4025-BB8C-44EB10E92527}" dt="2018-10-23T07:42:39.782" v="171" actId="12"/>
          <ac:spMkLst>
            <pc:docMk/>
            <pc:sldMk cId="152236274" sldId="320"/>
            <ac:spMk id="3" creationId="{799A5B93-5D03-4E97-ABBA-23FDF4B35AA2}"/>
          </ac:spMkLst>
        </pc:spChg>
      </pc:sldChg>
      <pc:sldChg chg="addSp delSp modSp add">
        <pc:chgData name="Damian Radzik" userId="2c0bebdc908efcab" providerId="LiveId" clId="{95E6F8F1-F5A2-4025-BB8C-44EB10E92527}" dt="2018-10-23T07:47:53.677" v="259" actId="27636"/>
        <pc:sldMkLst>
          <pc:docMk/>
          <pc:sldMk cId="1285714011" sldId="321"/>
        </pc:sldMkLst>
        <pc:spChg chg="mod">
          <ac:chgData name="Damian Radzik" userId="2c0bebdc908efcab" providerId="LiveId" clId="{95E6F8F1-F5A2-4025-BB8C-44EB10E92527}" dt="2018-10-23T07:47:51.153" v="257" actId="20577"/>
          <ac:spMkLst>
            <pc:docMk/>
            <pc:sldMk cId="1285714011" sldId="321"/>
            <ac:spMk id="2" creationId="{AAD212D2-B5CC-49F2-AC55-7ED6CA384105}"/>
          </ac:spMkLst>
        </pc:spChg>
        <pc:spChg chg="del mod">
          <ac:chgData name="Damian Radzik" userId="2c0bebdc908efcab" providerId="LiveId" clId="{95E6F8F1-F5A2-4025-BB8C-44EB10E92527}" dt="2018-10-23T07:47:53.677" v="259" actId="27636"/>
          <ac:spMkLst>
            <pc:docMk/>
            <pc:sldMk cId="1285714011" sldId="321"/>
            <ac:spMk id="3" creationId="{192CBEC7-3825-4596-B3A8-043B598BF12B}"/>
          </ac:spMkLst>
        </pc:spChg>
        <pc:picChg chg="add mod">
          <ac:chgData name="Damian Radzik" userId="2c0bebdc908efcab" providerId="LiveId" clId="{95E6F8F1-F5A2-4025-BB8C-44EB10E92527}" dt="2018-10-23T07:47:53.677" v="259" actId="27636"/>
          <ac:picMkLst>
            <pc:docMk/>
            <pc:sldMk cId="1285714011" sldId="321"/>
            <ac:picMk id="4" creationId="{C1D0CF0A-76FE-47E3-8D0F-C8295BF4E6BF}"/>
          </ac:picMkLst>
        </pc:picChg>
      </pc:sldChg>
      <pc:sldChg chg="addSp delSp modSp add">
        <pc:chgData name="Damian Radzik" userId="2c0bebdc908efcab" providerId="LiveId" clId="{95E6F8F1-F5A2-4025-BB8C-44EB10E92527}" dt="2018-10-23T07:49:15.742" v="281" actId="20577"/>
        <pc:sldMkLst>
          <pc:docMk/>
          <pc:sldMk cId="3147870540" sldId="322"/>
        </pc:sldMkLst>
        <pc:spChg chg="del">
          <ac:chgData name="Damian Radzik" userId="2c0bebdc908efcab" providerId="LiveId" clId="{95E6F8F1-F5A2-4025-BB8C-44EB10E92527}" dt="2018-10-23T07:48:06.048" v="261" actId="20577"/>
          <ac:spMkLst>
            <pc:docMk/>
            <pc:sldMk cId="3147870540" sldId="322"/>
            <ac:spMk id="2" creationId="{9C80DB0C-12F6-4667-A9C3-2C9F9E472CB2}"/>
          </ac:spMkLst>
        </pc:spChg>
        <pc:spChg chg="del">
          <ac:chgData name="Damian Radzik" userId="2c0bebdc908efcab" providerId="LiveId" clId="{95E6F8F1-F5A2-4025-BB8C-44EB10E92527}" dt="2018-10-23T07:48:06.048" v="261" actId="20577"/>
          <ac:spMkLst>
            <pc:docMk/>
            <pc:sldMk cId="3147870540" sldId="322"/>
            <ac:spMk id="3" creationId="{15A609AC-3FD5-41A2-8461-FE93F73A557E}"/>
          </ac:spMkLst>
        </pc:spChg>
        <pc:spChg chg="add del mod">
          <ac:chgData name="Damian Radzik" userId="2c0bebdc908efcab" providerId="LiveId" clId="{95E6F8F1-F5A2-4025-BB8C-44EB10E92527}" dt="2018-10-23T07:48:09.944" v="262" actId="20577"/>
          <ac:spMkLst>
            <pc:docMk/>
            <pc:sldMk cId="3147870540" sldId="322"/>
            <ac:spMk id="4" creationId="{7F738976-6D32-43F2-9DAB-61E29F783407}"/>
          </ac:spMkLst>
        </pc:spChg>
        <pc:spChg chg="add del mod">
          <ac:chgData name="Damian Radzik" userId="2c0bebdc908efcab" providerId="LiveId" clId="{95E6F8F1-F5A2-4025-BB8C-44EB10E92527}" dt="2018-10-23T07:48:09.944" v="262" actId="20577"/>
          <ac:spMkLst>
            <pc:docMk/>
            <pc:sldMk cId="3147870540" sldId="322"/>
            <ac:spMk id="5" creationId="{EC58F77A-7123-4DF8-889E-E632C9F3A2A3}"/>
          </ac:spMkLst>
        </pc:spChg>
        <pc:spChg chg="add del mod">
          <ac:chgData name="Damian Radzik" userId="2c0bebdc908efcab" providerId="LiveId" clId="{95E6F8F1-F5A2-4025-BB8C-44EB10E92527}" dt="2018-10-23T07:48:12.538" v="263" actId="20577"/>
          <ac:spMkLst>
            <pc:docMk/>
            <pc:sldMk cId="3147870540" sldId="322"/>
            <ac:spMk id="6" creationId="{C181C3C8-FC94-4B28-AD08-F59B6D04E488}"/>
          </ac:spMkLst>
        </pc:spChg>
        <pc:spChg chg="add del mod">
          <ac:chgData name="Damian Radzik" userId="2c0bebdc908efcab" providerId="LiveId" clId="{95E6F8F1-F5A2-4025-BB8C-44EB10E92527}" dt="2018-10-23T07:48:12.538" v="263" actId="20577"/>
          <ac:spMkLst>
            <pc:docMk/>
            <pc:sldMk cId="3147870540" sldId="322"/>
            <ac:spMk id="7" creationId="{3CBC9FB9-B08B-4C89-BE68-DD0B4AC3AB98}"/>
          </ac:spMkLst>
        </pc:spChg>
        <pc:spChg chg="add mod">
          <ac:chgData name="Damian Radzik" userId="2c0bebdc908efcab" providerId="LiveId" clId="{95E6F8F1-F5A2-4025-BB8C-44EB10E92527}" dt="2018-10-23T07:48:14.846" v="271" actId="20577"/>
          <ac:spMkLst>
            <pc:docMk/>
            <pc:sldMk cId="3147870540" sldId="322"/>
            <ac:spMk id="8" creationId="{893049AB-5298-4F9B-A3F9-C43B2FFDAE85}"/>
          </ac:spMkLst>
        </pc:spChg>
        <pc:spChg chg="add del mod">
          <ac:chgData name="Damian Radzik" userId="2c0bebdc908efcab" providerId="LiveId" clId="{95E6F8F1-F5A2-4025-BB8C-44EB10E92527}" dt="2018-10-23T07:48:18.296" v="272" actId="20577"/>
          <ac:spMkLst>
            <pc:docMk/>
            <pc:sldMk cId="3147870540" sldId="322"/>
            <ac:spMk id="9" creationId="{EA7A8682-0004-4F5E-A34B-E39A4C3E3FF3}"/>
          </ac:spMkLst>
        </pc:spChg>
        <pc:spChg chg="add mod">
          <ac:chgData name="Damian Radzik" userId="2c0bebdc908efcab" providerId="LiveId" clId="{95E6F8F1-F5A2-4025-BB8C-44EB10E92527}" dt="2018-10-23T07:49:15.742" v="281" actId="20577"/>
          <ac:spMkLst>
            <pc:docMk/>
            <pc:sldMk cId="3147870540" sldId="322"/>
            <ac:spMk id="10" creationId="{4BF03C22-72DE-4ABD-A940-63A41B4F7E99}"/>
          </ac:spMkLst>
        </pc:spChg>
      </pc:sldChg>
      <pc:sldChg chg="addSp delSp modSp add">
        <pc:chgData name="Damian Radzik" userId="2c0bebdc908efcab" providerId="LiveId" clId="{95E6F8F1-F5A2-4025-BB8C-44EB10E92527}" dt="2018-10-23T07:50:06.619" v="291" actId="20577"/>
        <pc:sldMkLst>
          <pc:docMk/>
          <pc:sldMk cId="1273375672" sldId="323"/>
        </pc:sldMkLst>
        <pc:spChg chg="mod">
          <ac:chgData name="Damian Radzik" userId="2c0bebdc908efcab" providerId="LiveId" clId="{95E6F8F1-F5A2-4025-BB8C-44EB10E92527}" dt="2018-10-23T07:50:06.619" v="291" actId="20577"/>
          <ac:spMkLst>
            <pc:docMk/>
            <pc:sldMk cId="1273375672" sldId="323"/>
            <ac:spMk id="2" creationId="{F1DDC5D7-1956-4CC6-8EDC-ADDDA3BCA603}"/>
          </ac:spMkLst>
        </pc:spChg>
        <pc:spChg chg="del mod">
          <ac:chgData name="Damian Radzik" userId="2c0bebdc908efcab" providerId="LiveId" clId="{95E6F8F1-F5A2-4025-BB8C-44EB10E92527}" dt="2018-10-23T07:50:04.137" v="284" actId="20577"/>
          <ac:spMkLst>
            <pc:docMk/>
            <pc:sldMk cId="1273375672" sldId="323"/>
            <ac:spMk id="3" creationId="{5714C9BD-6320-4234-BF36-88041207F240}"/>
          </ac:spMkLst>
        </pc:spChg>
        <pc:picChg chg="add">
          <ac:chgData name="Damian Radzik" userId="2c0bebdc908efcab" providerId="LiveId" clId="{95E6F8F1-F5A2-4025-BB8C-44EB10E92527}" dt="2018-10-23T07:50:04.137" v="284" actId="20577"/>
          <ac:picMkLst>
            <pc:docMk/>
            <pc:sldMk cId="1273375672" sldId="323"/>
            <ac:picMk id="24578" creationId="{9F55DE2F-BEE0-4F5F-95FC-D134287317D4}"/>
          </ac:picMkLst>
        </pc:picChg>
      </pc:sldChg>
      <pc:sldChg chg="modSp add">
        <pc:chgData name="Damian Radzik" userId="2c0bebdc908efcab" providerId="LiveId" clId="{95E6F8F1-F5A2-4025-BB8C-44EB10E92527}" dt="2018-10-23T08:41:37.382" v="1564" actId="27636"/>
        <pc:sldMkLst>
          <pc:docMk/>
          <pc:sldMk cId="511279351" sldId="324"/>
        </pc:sldMkLst>
        <pc:spChg chg="mod">
          <ac:chgData name="Damian Radzik" userId="2c0bebdc908efcab" providerId="LiveId" clId="{95E6F8F1-F5A2-4025-BB8C-44EB10E92527}" dt="2018-10-23T07:50:54.597" v="308" actId="20577"/>
          <ac:spMkLst>
            <pc:docMk/>
            <pc:sldMk cId="511279351" sldId="324"/>
            <ac:spMk id="2" creationId="{A9D2E84F-6F5F-48CE-96AA-878D653FD5B9}"/>
          </ac:spMkLst>
        </pc:spChg>
        <pc:spChg chg="mod">
          <ac:chgData name="Damian Radzik" userId="2c0bebdc908efcab" providerId="LiveId" clId="{95E6F8F1-F5A2-4025-BB8C-44EB10E92527}" dt="2018-10-23T08:41:37.382" v="1564" actId="27636"/>
          <ac:spMkLst>
            <pc:docMk/>
            <pc:sldMk cId="511279351" sldId="324"/>
            <ac:spMk id="3" creationId="{1168936E-3862-4A92-9A54-B94CBC7BFC99}"/>
          </ac:spMkLst>
        </pc:spChg>
      </pc:sldChg>
      <pc:sldChg chg="addSp delSp modSp add">
        <pc:chgData name="Damian Radzik" userId="2c0bebdc908efcab" providerId="LiveId" clId="{95E6F8F1-F5A2-4025-BB8C-44EB10E92527}" dt="2018-10-23T07:52:58.877" v="398" actId="1076"/>
        <pc:sldMkLst>
          <pc:docMk/>
          <pc:sldMk cId="2317224853" sldId="325"/>
        </pc:sldMkLst>
        <pc:spChg chg="mod">
          <ac:chgData name="Damian Radzik" userId="2c0bebdc908efcab" providerId="LiveId" clId="{95E6F8F1-F5A2-4025-BB8C-44EB10E92527}" dt="2018-10-23T07:51:59.109" v="356" actId="20577"/>
          <ac:spMkLst>
            <pc:docMk/>
            <pc:sldMk cId="2317224853" sldId="325"/>
            <ac:spMk id="2" creationId="{40D30D96-9541-4127-BB85-EEB04D3F6CE5}"/>
          </ac:spMkLst>
        </pc:spChg>
        <pc:spChg chg="del mod">
          <ac:chgData name="Damian Radzik" userId="2c0bebdc908efcab" providerId="LiveId" clId="{95E6F8F1-F5A2-4025-BB8C-44EB10E92527}" dt="2018-10-23T07:52:01.770" v="358" actId="1076"/>
          <ac:spMkLst>
            <pc:docMk/>
            <pc:sldMk cId="2317224853" sldId="325"/>
            <ac:spMk id="3" creationId="{DC49DC0A-7D67-4DEF-BD16-3A6C405A3717}"/>
          </ac:spMkLst>
        </pc:spChg>
        <pc:picChg chg="add mod">
          <ac:chgData name="Damian Radzik" userId="2c0bebdc908efcab" providerId="LiveId" clId="{95E6F8F1-F5A2-4025-BB8C-44EB10E92527}" dt="2018-10-23T07:52:58.877" v="398" actId="1076"/>
          <ac:picMkLst>
            <pc:docMk/>
            <pc:sldMk cId="2317224853" sldId="325"/>
            <ac:picMk id="25602" creationId="{B2735FDC-D2E4-457B-AB11-E741F112DBFE}"/>
          </ac:picMkLst>
        </pc:picChg>
      </pc:sldChg>
      <pc:sldChg chg="addSp delSp modSp add">
        <pc:chgData name="Damian Radzik" userId="2c0bebdc908efcab" providerId="LiveId" clId="{95E6F8F1-F5A2-4025-BB8C-44EB10E92527}" dt="2018-10-23T07:53:06.115" v="400" actId="1076"/>
        <pc:sldMkLst>
          <pc:docMk/>
          <pc:sldMk cId="2602563138" sldId="326"/>
        </pc:sldMkLst>
        <pc:spChg chg="mod">
          <ac:chgData name="Damian Radzik" userId="2c0bebdc908efcab" providerId="LiveId" clId="{95E6F8F1-F5A2-4025-BB8C-44EB10E92527}" dt="2018-10-23T07:52:49.072" v="394" actId="20577"/>
          <ac:spMkLst>
            <pc:docMk/>
            <pc:sldMk cId="2602563138" sldId="326"/>
            <ac:spMk id="2" creationId="{94354E12-904B-4BED-8245-E498146921DB}"/>
          </ac:spMkLst>
        </pc:spChg>
        <pc:spChg chg="del mod">
          <ac:chgData name="Damian Radzik" userId="2c0bebdc908efcab" providerId="LiveId" clId="{95E6F8F1-F5A2-4025-BB8C-44EB10E92527}" dt="2018-10-23T07:52:51.061" v="396" actId="1076"/>
          <ac:spMkLst>
            <pc:docMk/>
            <pc:sldMk cId="2602563138" sldId="326"/>
            <ac:spMk id="3" creationId="{0A62F7A1-3A65-41BA-A472-761D9522A5AB}"/>
          </ac:spMkLst>
        </pc:spChg>
        <pc:picChg chg="add mod">
          <ac:chgData name="Damian Radzik" userId="2c0bebdc908efcab" providerId="LiveId" clId="{95E6F8F1-F5A2-4025-BB8C-44EB10E92527}" dt="2018-10-23T07:53:06.115" v="400" actId="1076"/>
          <ac:picMkLst>
            <pc:docMk/>
            <pc:sldMk cId="2602563138" sldId="326"/>
            <ac:picMk id="26626" creationId="{4DFF5022-6A6A-4C9B-BCEC-5C0B4F50185F}"/>
          </ac:picMkLst>
        </pc:picChg>
      </pc:sldChg>
      <pc:sldChg chg="modSp add">
        <pc:chgData name="Damian Radzik" userId="2c0bebdc908efcab" providerId="LiveId" clId="{95E6F8F1-F5A2-4025-BB8C-44EB10E92527}" dt="2018-10-23T07:54:14.260" v="410" actId="20577"/>
        <pc:sldMkLst>
          <pc:docMk/>
          <pc:sldMk cId="283334525" sldId="327"/>
        </pc:sldMkLst>
        <pc:spChg chg="mod">
          <ac:chgData name="Damian Radzik" userId="2c0bebdc908efcab" providerId="LiveId" clId="{95E6F8F1-F5A2-4025-BB8C-44EB10E92527}" dt="2018-10-23T07:54:14.260" v="410" actId="20577"/>
          <ac:spMkLst>
            <pc:docMk/>
            <pc:sldMk cId="283334525" sldId="327"/>
            <ac:spMk id="2" creationId="{041E68F7-4AE6-4308-94E6-43D985E856BA}"/>
          </ac:spMkLst>
        </pc:spChg>
      </pc:sldChg>
      <pc:sldChg chg="modSp add">
        <pc:chgData name="Damian Radzik" userId="2c0bebdc908efcab" providerId="LiveId" clId="{95E6F8F1-F5A2-4025-BB8C-44EB10E92527}" dt="2018-10-23T07:55:03.962" v="422" actId="20577"/>
        <pc:sldMkLst>
          <pc:docMk/>
          <pc:sldMk cId="4043742797" sldId="328"/>
        </pc:sldMkLst>
        <pc:spChg chg="mod">
          <ac:chgData name="Damian Radzik" userId="2c0bebdc908efcab" providerId="LiveId" clId="{95E6F8F1-F5A2-4025-BB8C-44EB10E92527}" dt="2018-10-23T07:55:00.201" v="415" actId="20577"/>
          <ac:spMkLst>
            <pc:docMk/>
            <pc:sldMk cId="4043742797" sldId="328"/>
            <ac:spMk id="2" creationId="{1AAE1991-581F-4D84-8A0A-B86D21051254}"/>
          </ac:spMkLst>
        </pc:spChg>
        <pc:spChg chg="mod">
          <ac:chgData name="Damian Radzik" userId="2c0bebdc908efcab" providerId="LiveId" clId="{95E6F8F1-F5A2-4025-BB8C-44EB10E92527}" dt="2018-10-23T07:55:03.962" v="422" actId="20577"/>
          <ac:spMkLst>
            <pc:docMk/>
            <pc:sldMk cId="4043742797" sldId="328"/>
            <ac:spMk id="3" creationId="{5D570273-C3E6-4FE0-A07D-9030AE07786D}"/>
          </ac:spMkLst>
        </pc:spChg>
      </pc:sldChg>
      <pc:sldChg chg="addSp delSp modSp add">
        <pc:chgData name="Damian Radzik" userId="2c0bebdc908efcab" providerId="LiveId" clId="{95E6F8F1-F5A2-4025-BB8C-44EB10E92527}" dt="2018-10-23T07:57:04.695" v="464" actId="1076"/>
        <pc:sldMkLst>
          <pc:docMk/>
          <pc:sldMk cId="2919479598" sldId="329"/>
        </pc:sldMkLst>
        <pc:spChg chg="mod">
          <ac:chgData name="Damian Radzik" userId="2c0bebdc908efcab" providerId="LiveId" clId="{95E6F8F1-F5A2-4025-BB8C-44EB10E92527}" dt="2018-10-23T07:55:40.055" v="439" actId="20577"/>
          <ac:spMkLst>
            <pc:docMk/>
            <pc:sldMk cId="2919479598" sldId="329"/>
            <ac:spMk id="2" creationId="{97CC2330-B356-4284-ABDE-B9C51C64F459}"/>
          </ac:spMkLst>
        </pc:spChg>
        <pc:spChg chg="del mod">
          <ac:chgData name="Damian Radzik" userId="2c0bebdc908efcab" providerId="LiveId" clId="{95E6F8F1-F5A2-4025-BB8C-44EB10E92527}" dt="2018-10-23T07:55:42.075" v="441" actId="1076"/>
          <ac:spMkLst>
            <pc:docMk/>
            <pc:sldMk cId="2919479598" sldId="329"/>
            <ac:spMk id="3" creationId="{BBE71C94-0E62-42CA-913E-FF6B3B186498}"/>
          </ac:spMkLst>
        </pc:spChg>
        <pc:picChg chg="add mod">
          <ac:chgData name="Damian Radzik" userId="2c0bebdc908efcab" providerId="LiveId" clId="{95E6F8F1-F5A2-4025-BB8C-44EB10E92527}" dt="2018-10-23T07:57:04.695" v="464" actId="1076"/>
          <ac:picMkLst>
            <pc:docMk/>
            <pc:sldMk cId="2919479598" sldId="329"/>
            <ac:picMk id="27650" creationId="{CB2B9CF7-191D-4EF1-862B-8844A494705E}"/>
          </ac:picMkLst>
        </pc:picChg>
      </pc:sldChg>
      <pc:sldChg chg="addSp delSp modSp add">
        <pc:chgData name="Damian Radzik" userId="2c0bebdc908efcab" providerId="LiveId" clId="{95E6F8F1-F5A2-4025-BB8C-44EB10E92527}" dt="2018-10-23T07:56:46.390" v="462" actId="14100"/>
        <pc:sldMkLst>
          <pc:docMk/>
          <pc:sldMk cId="1043922064" sldId="330"/>
        </pc:sldMkLst>
        <pc:spChg chg="mod">
          <ac:chgData name="Damian Radzik" userId="2c0bebdc908efcab" providerId="LiveId" clId="{95E6F8F1-F5A2-4025-BB8C-44EB10E92527}" dt="2018-10-23T07:56:38.857" v="458" actId="20577"/>
          <ac:spMkLst>
            <pc:docMk/>
            <pc:sldMk cId="1043922064" sldId="330"/>
            <ac:spMk id="2" creationId="{56B32209-0CBE-4762-8A30-4D17204B0119}"/>
          </ac:spMkLst>
        </pc:spChg>
        <pc:spChg chg="del mod">
          <ac:chgData name="Damian Radzik" userId="2c0bebdc908efcab" providerId="LiveId" clId="{95E6F8F1-F5A2-4025-BB8C-44EB10E92527}" dt="2018-10-23T07:56:41.415" v="460" actId="14100"/>
          <ac:spMkLst>
            <pc:docMk/>
            <pc:sldMk cId="1043922064" sldId="330"/>
            <ac:spMk id="3" creationId="{E30A058B-593B-4B62-A43C-E6191EB237EA}"/>
          </ac:spMkLst>
        </pc:spChg>
        <pc:picChg chg="add mod">
          <ac:chgData name="Damian Radzik" userId="2c0bebdc908efcab" providerId="LiveId" clId="{95E6F8F1-F5A2-4025-BB8C-44EB10E92527}" dt="2018-10-23T07:56:46.390" v="462" actId="14100"/>
          <ac:picMkLst>
            <pc:docMk/>
            <pc:sldMk cId="1043922064" sldId="330"/>
            <ac:picMk id="28674" creationId="{D8316908-CC22-4C2C-8E7C-16F1577AEE63}"/>
          </ac:picMkLst>
        </pc:picChg>
      </pc:sldChg>
      <pc:sldChg chg="addSp delSp modSp add ord">
        <pc:chgData name="Damian Radzik" userId="2c0bebdc908efcab" providerId="LiveId" clId="{95E6F8F1-F5A2-4025-BB8C-44EB10E92527}" dt="2018-10-23T07:58:30.142" v="487" actId="27636"/>
        <pc:sldMkLst>
          <pc:docMk/>
          <pc:sldMk cId="1925253434" sldId="331"/>
        </pc:sldMkLst>
        <pc:spChg chg="del">
          <ac:chgData name="Damian Radzik" userId="2c0bebdc908efcab" providerId="LiveId" clId="{95E6F8F1-F5A2-4025-BB8C-44EB10E92527}" dt="2018-10-23T07:57:14.563" v="466" actId="27636"/>
          <ac:spMkLst>
            <pc:docMk/>
            <pc:sldMk cId="1925253434" sldId="331"/>
            <ac:spMk id="2" creationId="{AC96057E-EE2C-4455-8693-156465D82A88}"/>
          </ac:spMkLst>
        </pc:spChg>
        <pc:spChg chg="del">
          <ac:chgData name="Damian Radzik" userId="2c0bebdc908efcab" providerId="LiveId" clId="{95E6F8F1-F5A2-4025-BB8C-44EB10E92527}" dt="2018-10-23T07:57:14.563" v="466" actId="27636"/>
          <ac:spMkLst>
            <pc:docMk/>
            <pc:sldMk cId="1925253434" sldId="331"/>
            <ac:spMk id="3" creationId="{371E41FF-AAB7-4F62-A44A-61CA279EBBCE}"/>
          </ac:spMkLst>
        </pc:spChg>
        <pc:spChg chg="add mod">
          <ac:chgData name="Damian Radzik" userId="2c0bebdc908efcab" providerId="LiveId" clId="{95E6F8F1-F5A2-4025-BB8C-44EB10E92527}" dt="2018-10-23T07:57:29.178" v="485" actId="20577"/>
          <ac:spMkLst>
            <pc:docMk/>
            <pc:sldMk cId="1925253434" sldId="331"/>
            <ac:spMk id="4" creationId="{53E0AAF9-E6D7-4455-8E32-D71C06EF298F}"/>
          </ac:spMkLst>
        </pc:spChg>
        <pc:spChg chg="add mod">
          <ac:chgData name="Damian Radzik" userId="2c0bebdc908efcab" providerId="LiveId" clId="{95E6F8F1-F5A2-4025-BB8C-44EB10E92527}" dt="2018-10-23T07:57:14.563" v="466" actId="27636"/>
          <ac:spMkLst>
            <pc:docMk/>
            <pc:sldMk cId="1925253434" sldId="331"/>
            <ac:spMk id="5" creationId="{25A17479-EF5D-412E-A9F8-39F6B57E68A5}"/>
          </ac:spMkLst>
        </pc:spChg>
      </pc:sldChg>
      <pc:sldChg chg="addSp delSp modSp add">
        <pc:chgData name="Damian Radzik" userId="2c0bebdc908efcab" providerId="LiveId" clId="{95E6F8F1-F5A2-4025-BB8C-44EB10E92527}" dt="2018-10-23T08:41:37.398" v="1565" actId="27636"/>
        <pc:sldMkLst>
          <pc:docMk/>
          <pc:sldMk cId="2348294718" sldId="332"/>
        </pc:sldMkLst>
        <pc:spChg chg="del">
          <ac:chgData name="Damian Radzik" userId="2c0bebdc908efcab" providerId="LiveId" clId="{95E6F8F1-F5A2-4025-BB8C-44EB10E92527}" dt="2018-10-23T07:59:50.331" v="491" actId="27636"/>
          <ac:spMkLst>
            <pc:docMk/>
            <pc:sldMk cId="2348294718" sldId="332"/>
            <ac:spMk id="2" creationId="{A1787F9C-5C2B-4BB0-9DA2-6CCC8F0D5107}"/>
          </ac:spMkLst>
        </pc:spChg>
        <pc:spChg chg="del">
          <ac:chgData name="Damian Radzik" userId="2c0bebdc908efcab" providerId="LiveId" clId="{95E6F8F1-F5A2-4025-BB8C-44EB10E92527}" dt="2018-10-23T07:59:50.331" v="491" actId="27636"/>
          <ac:spMkLst>
            <pc:docMk/>
            <pc:sldMk cId="2348294718" sldId="332"/>
            <ac:spMk id="3" creationId="{A947F045-11DB-43C8-9F8F-68CB901DA224}"/>
          </ac:spMkLst>
        </pc:spChg>
        <pc:spChg chg="add mod">
          <ac:chgData name="Damian Radzik" userId="2c0bebdc908efcab" providerId="LiveId" clId="{95E6F8F1-F5A2-4025-BB8C-44EB10E92527}" dt="2018-10-23T07:59:56.451" v="497" actId="27636"/>
          <ac:spMkLst>
            <pc:docMk/>
            <pc:sldMk cId="2348294718" sldId="332"/>
            <ac:spMk id="4" creationId="{A3456EED-5D8D-420F-A430-3B62949F8A29}"/>
          </ac:spMkLst>
        </pc:spChg>
        <pc:spChg chg="add mod">
          <ac:chgData name="Damian Radzik" userId="2c0bebdc908efcab" providerId="LiveId" clId="{95E6F8F1-F5A2-4025-BB8C-44EB10E92527}" dt="2018-10-23T08:41:37.398" v="1565" actId="27636"/>
          <ac:spMkLst>
            <pc:docMk/>
            <pc:sldMk cId="2348294718" sldId="332"/>
            <ac:spMk id="5" creationId="{AA660FE8-25B6-4681-8127-83174237751B}"/>
          </ac:spMkLst>
        </pc:spChg>
      </pc:sldChg>
      <pc:sldChg chg="modSp add">
        <pc:chgData name="Damian Radzik" userId="2c0bebdc908efcab" providerId="LiveId" clId="{95E6F8F1-F5A2-4025-BB8C-44EB10E92527}" dt="2018-10-23T08:01:14.225" v="528" actId="20577"/>
        <pc:sldMkLst>
          <pc:docMk/>
          <pc:sldMk cId="2369288776" sldId="333"/>
        </pc:sldMkLst>
        <pc:spChg chg="mod">
          <ac:chgData name="Damian Radzik" userId="2c0bebdc908efcab" providerId="LiveId" clId="{95E6F8F1-F5A2-4025-BB8C-44EB10E92527}" dt="2018-10-23T08:01:14.225" v="528" actId="20577"/>
          <ac:spMkLst>
            <pc:docMk/>
            <pc:sldMk cId="2369288776" sldId="333"/>
            <ac:spMk id="2" creationId="{F78B028E-5FDA-4438-9752-8F41E4D75CAD}"/>
          </ac:spMkLst>
        </pc:spChg>
      </pc:sldChg>
      <pc:sldChg chg="addSp delSp modSp add">
        <pc:chgData name="Damian Radzik" userId="2c0bebdc908efcab" providerId="LiveId" clId="{95E6F8F1-F5A2-4025-BB8C-44EB10E92527}" dt="2018-10-23T08:01:58.895" v="564" actId="27636"/>
        <pc:sldMkLst>
          <pc:docMk/>
          <pc:sldMk cId="2474157918" sldId="334"/>
        </pc:sldMkLst>
        <pc:spChg chg="del">
          <ac:chgData name="Damian Radzik" userId="2c0bebdc908efcab" providerId="LiveId" clId="{95E6F8F1-F5A2-4025-BB8C-44EB10E92527}" dt="2018-10-23T08:01:17.731" v="530" actId="27636"/>
          <ac:spMkLst>
            <pc:docMk/>
            <pc:sldMk cId="2474157918" sldId="334"/>
            <ac:spMk id="2" creationId="{CE85AD12-BD05-4F87-860D-DD69739BC999}"/>
          </ac:spMkLst>
        </pc:spChg>
        <pc:spChg chg="del">
          <ac:chgData name="Damian Radzik" userId="2c0bebdc908efcab" providerId="LiveId" clId="{95E6F8F1-F5A2-4025-BB8C-44EB10E92527}" dt="2018-10-23T08:01:17.731" v="530" actId="27636"/>
          <ac:spMkLst>
            <pc:docMk/>
            <pc:sldMk cId="2474157918" sldId="334"/>
            <ac:spMk id="3" creationId="{AB62DB6A-C117-4F89-884C-97659D9DB07C}"/>
          </ac:spMkLst>
        </pc:spChg>
        <pc:spChg chg="add mod">
          <ac:chgData name="Damian Radzik" userId="2c0bebdc908efcab" providerId="LiveId" clId="{95E6F8F1-F5A2-4025-BB8C-44EB10E92527}" dt="2018-10-23T08:01:23.070" v="540" actId="20577"/>
          <ac:spMkLst>
            <pc:docMk/>
            <pc:sldMk cId="2474157918" sldId="334"/>
            <ac:spMk id="4" creationId="{FA972756-CB82-42BE-A48D-41BFD730F277}"/>
          </ac:spMkLst>
        </pc:spChg>
        <pc:spChg chg="add mod">
          <ac:chgData name="Damian Radzik" userId="2c0bebdc908efcab" providerId="LiveId" clId="{95E6F8F1-F5A2-4025-BB8C-44EB10E92527}" dt="2018-10-23T08:01:58.895" v="564" actId="27636"/>
          <ac:spMkLst>
            <pc:docMk/>
            <pc:sldMk cId="2474157918" sldId="334"/>
            <ac:spMk id="5" creationId="{4D9B38D6-7BA7-4C65-B63A-6011BB635AEF}"/>
          </ac:spMkLst>
        </pc:spChg>
      </pc:sldChg>
      <pc:sldChg chg="addSp delSp modSp add">
        <pc:chgData name="Damian Radzik" userId="2c0bebdc908efcab" providerId="LiveId" clId="{95E6F8F1-F5A2-4025-BB8C-44EB10E92527}" dt="2018-10-23T08:02:34.104" v="574" actId="20577"/>
        <pc:sldMkLst>
          <pc:docMk/>
          <pc:sldMk cId="3183546408" sldId="335"/>
        </pc:sldMkLst>
        <pc:spChg chg="mod">
          <ac:chgData name="Damian Radzik" userId="2c0bebdc908efcab" providerId="LiveId" clId="{95E6F8F1-F5A2-4025-BB8C-44EB10E92527}" dt="2018-10-23T08:02:34.104" v="574" actId="20577"/>
          <ac:spMkLst>
            <pc:docMk/>
            <pc:sldMk cId="3183546408" sldId="335"/>
            <ac:spMk id="2" creationId="{B4B77082-E5C7-4D71-88D1-AE0855E20C56}"/>
          </ac:spMkLst>
        </pc:spChg>
        <pc:spChg chg="del mod">
          <ac:chgData name="Damian Radzik" userId="2c0bebdc908efcab" providerId="LiveId" clId="{95E6F8F1-F5A2-4025-BB8C-44EB10E92527}" dt="2018-10-23T08:02:26.211" v="567" actId="20577"/>
          <ac:spMkLst>
            <pc:docMk/>
            <pc:sldMk cId="3183546408" sldId="335"/>
            <ac:spMk id="3" creationId="{C4544AE7-AD9D-4059-A682-3BBD80C76BAF}"/>
          </ac:spMkLst>
        </pc:spChg>
        <pc:picChg chg="add mod">
          <ac:chgData name="Damian Radzik" userId="2c0bebdc908efcab" providerId="LiveId" clId="{95E6F8F1-F5A2-4025-BB8C-44EB10E92527}" dt="2018-10-23T08:02:31.215" v="569" actId="14100"/>
          <ac:picMkLst>
            <pc:docMk/>
            <pc:sldMk cId="3183546408" sldId="335"/>
            <ac:picMk id="29698" creationId="{2CEA2AF1-0E72-47F9-BBD9-2B95B27C6CA7}"/>
          </ac:picMkLst>
        </pc:picChg>
      </pc:sldChg>
      <pc:sldChg chg="addSp delSp modSp add">
        <pc:chgData name="Damian Radzik" userId="2c0bebdc908efcab" providerId="LiveId" clId="{95E6F8F1-F5A2-4025-BB8C-44EB10E92527}" dt="2018-10-23T08:04:01.539" v="595" actId="27636"/>
        <pc:sldMkLst>
          <pc:docMk/>
          <pc:sldMk cId="3989902721" sldId="336"/>
        </pc:sldMkLst>
        <pc:spChg chg="mod">
          <ac:chgData name="Damian Radzik" userId="2c0bebdc908efcab" providerId="LiveId" clId="{95E6F8F1-F5A2-4025-BB8C-44EB10E92527}" dt="2018-10-23T08:03:06.616" v="581" actId="20577"/>
          <ac:spMkLst>
            <pc:docMk/>
            <pc:sldMk cId="3989902721" sldId="336"/>
            <ac:spMk id="2" creationId="{418C805C-852C-4F8D-A56A-72D825E5189B}"/>
          </ac:spMkLst>
        </pc:spChg>
        <pc:spChg chg="del">
          <ac:chgData name="Damian Radzik" userId="2c0bebdc908efcab" providerId="LiveId" clId="{95E6F8F1-F5A2-4025-BB8C-44EB10E92527}" dt="2018-10-23T08:03:09.884" v="582" actId="27636"/>
          <ac:spMkLst>
            <pc:docMk/>
            <pc:sldMk cId="3989902721" sldId="336"/>
            <ac:spMk id="3" creationId="{94E51525-1A96-4676-87FB-D06DB2CD240B}"/>
          </ac:spMkLst>
        </pc:spChg>
        <pc:spChg chg="add del mod">
          <ac:chgData name="Damian Radzik" userId="2c0bebdc908efcab" providerId="LiveId" clId="{95E6F8F1-F5A2-4025-BB8C-44EB10E92527}" dt="2018-10-23T08:03:11.536" v="584" actId="27636"/>
          <ac:spMkLst>
            <pc:docMk/>
            <pc:sldMk cId="3989902721" sldId="336"/>
            <ac:spMk id="4" creationId="{D4A48C97-A2AA-4747-BE48-416F32D093B0}"/>
          </ac:spMkLst>
        </pc:spChg>
        <pc:spChg chg="add del mod">
          <ac:chgData name="Damian Radzik" userId="2c0bebdc908efcab" providerId="LiveId" clId="{95E6F8F1-F5A2-4025-BB8C-44EB10E92527}" dt="2018-10-23T08:04:01.539" v="595" actId="27636"/>
          <ac:spMkLst>
            <pc:docMk/>
            <pc:sldMk cId="3989902721" sldId="336"/>
            <ac:spMk id="5" creationId="{FC453B68-4FDC-4667-9E3F-A724A7C681DB}"/>
          </ac:spMkLst>
        </pc:spChg>
        <pc:spChg chg="add del">
          <ac:chgData name="Damian Radzik" userId="2c0bebdc908efcab" providerId="LiveId" clId="{95E6F8F1-F5A2-4025-BB8C-44EB10E92527}" dt="2018-10-23T08:03:43.715" v="592" actId="27636"/>
          <ac:spMkLst>
            <pc:docMk/>
            <pc:sldMk cId="3989902721" sldId="336"/>
            <ac:spMk id="8" creationId="{FFE4BA77-AD17-4467-849B-51DF789B67A9}"/>
          </ac:spMkLst>
        </pc:spChg>
        <pc:spChg chg="add del">
          <ac:chgData name="Damian Radzik" userId="2c0bebdc908efcab" providerId="LiveId" clId="{95E6F8F1-F5A2-4025-BB8C-44EB10E92527}" dt="2018-10-23T08:03:52.996" v="594" actId="27636"/>
          <ac:spMkLst>
            <pc:docMk/>
            <pc:sldMk cId="3989902721" sldId="336"/>
            <ac:spMk id="10" creationId="{1F852157-4565-4F9F-BCCD-19C111AD9520}"/>
          </ac:spMkLst>
        </pc:spChg>
        <pc:graphicFrameChg chg="add mod modGraphic">
          <ac:chgData name="Damian Radzik" userId="2c0bebdc908efcab" providerId="LiveId" clId="{95E6F8F1-F5A2-4025-BB8C-44EB10E92527}" dt="2018-10-23T08:03:33.391" v="589" actId="1076"/>
          <ac:graphicFrameMkLst>
            <pc:docMk/>
            <pc:sldMk cId="3989902721" sldId="336"/>
            <ac:graphicFrameMk id="6" creationId="{2942CE75-36CF-4337-900B-5390E780BE20}"/>
          </ac:graphicFrameMkLst>
        </pc:graphicFrameChg>
        <pc:graphicFrameChg chg="add del mod">
          <ac:chgData name="Damian Radzik" userId="2c0bebdc908efcab" providerId="LiveId" clId="{95E6F8F1-F5A2-4025-BB8C-44EB10E92527}" dt="2018-10-23T08:03:43.715" v="592" actId="27636"/>
          <ac:graphicFrameMkLst>
            <pc:docMk/>
            <pc:sldMk cId="3989902721" sldId="336"/>
            <ac:graphicFrameMk id="7" creationId="{E2290149-A79B-447F-9E20-6DA5A80D9FBB}"/>
          </ac:graphicFrameMkLst>
        </pc:graphicFrameChg>
        <pc:graphicFrameChg chg="add del mod">
          <ac:chgData name="Damian Radzik" userId="2c0bebdc908efcab" providerId="LiveId" clId="{95E6F8F1-F5A2-4025-BB8C-44EB10E92527}" dt="2018-10-23T08:03:52.996" v="594" actId="27636"/>
          <ac:graphicFrameMkLst>
            <pc:docMk/>
            <pc:sldMk cId="3989902721" sldId="336"/>
            <ac:graphicFrameMk id="9" creationId="{10B4CFC5-149A-4A86-95A1-53D8A5A0C88B}"/>
          </ac:graphicFrameMkLst>
        </pc:graphicFrameChg>
      </pc:sldChg>
      <pc:sldChg chg="addSp delSp modSp add">
        <pc:chgData name="Damian Radzik" userId="2c0bebdc908efcab" providerId="LiveId" clId="{95E6F8F1-F5A2-4025-BB8C-44EB10E92527}" dt="2018-10-23T08:06:45.764" v="741" actId="27636"/>
        <pc:sldMkLst>
          <pc:docMk/>
          <pc:sldMk cId="2762780214" sldId="337"/>
        </pc:sldMkLst>
        <pc:spChg chg="del">
          <ac:chgData name="Damian Radzik" userId="2c0bebdc908efcab" providerId="LiveId" clId="{95E6F8F1-F5A2-4025-BB8C-44EB10E92527}" dt="2018-10-23T08:04:23.044" v="597" actId="27636"/>
          <ac:spMkLst>
            <pc:docMk/>
            <pc:sldMk cId="2762780214" sldId="337"/>
            <ac:spMk id="2" creationId="{FC2072E2-81D1-4A11-802D-AD826D3B4770}"/>
          </ac:spMkLst>
        </pc:spChg>
        <pc:spChg chg="del">
          <ac:chgData name="Damian Radzik" userId="2c0bebdc908efcab" providerId="LiveId" clId="{95E6F8F1-F5A2-4025-BB8C-44EB10E92527}" dt="2018-10-23T08:04:23.044" v="597" actId="27636"/>
          <ac:spMkLst>
            <pc:docMk/>
            <pc:sldMk cId="2762780214" sldId="337"/>
            <ac:spMk id="3" creationId="{38CCFBB9-80C9-48E4-A796-3DE198A3E503}"/>
          </ac:spMkLst>
        </pc:spChg>
        <pc:spChg chg="del">
          <ac:chgData name="Damian Radzik" userId="2c0bebdc908efcab" providerId="LiveId" clId="{95E6F8F1-F5A2-4025-BB8C-44EB10E92527}" dt="2018-10-23T08:04:23.044" v="597" actId="27636"/>
          <ac:spMkLst>
            <pc:docMk/>
            <pc:sldMk cId="2762780214" sldId="337"/>
            <ac:spMk id="4" creationId="{04D385BB-8419-4F19-A4CE-50E171AC01D8}"/>
          </ac:spMkLst>
        </pc:spChg>
        <pc:spChg chg="add mod">
          <ac:chgData name="Damian Radzik" userId="2c0bebdc908efcab" providerId="LiveId" clId="{95E6F8F1-F5A2-4025-BB8C-44EB10E92527}" dt="2018-10-23T08:06:45.764" v="741" actId="27636"/>
          <ac:spMkLst>
            <pc:docMk/>
            <pc:sldMk cId="2762780214" sldId="337"/>
            <ac:spMk id="5" creationId="{5F4DCD7B-F35C-4F17-BF06-81740EC6FF5F}"/>
          </ac:spMkLst>
        </pc:spChg>
        <pc:spChg chg="add mod">
          <ac:chgData name="Damian Radzik" userId="2c0bebdc908efcab" providerId="LiveId" clId="{95E6F8F1-F5A2-4025-BB8C-44EB10E92527}" dt="2018-10-23T08:06:28.994" v="738" actId="20577"/>
          <ac:spMkLst>
            <pc:docMk/>
            <pc:sldMk cId="2762780214" sldId="337"/>
            <ac:spMk id="6" creationId="{CEF21C38-3BFF-48A4-9131-EFA93BE547A3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7" creationId="{501A6430-920B-4A25-9807-ED273B7CE80B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8" creationId="{2906CD6F-B810-4B7E-85BE-589361DFF0AD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9" creationId="{9F457CE1-3227-4D50-83E8-F3A6722B002C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0" creationId="{DF7F67DA-B2A2-4332-86C8-C0B25E718961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1" creationId="{7F199546-9C8D-42B6-95E4-1EACC6A3FF59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2" creationId="{BDF733A1-0E49-45DB-8DB6-2590D0CAE092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3" creationId="{8F362CBD-A0E6-48AD-A421-E6BE6F3A0F43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4" creationId="{4D120E54-6000-4AA1-93C3-E67DB2536622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5" creationId="{BC25A76B-040D-40A5-A50F-C25DE33D34C3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6" creationId="{10F00355-9A95-43D0-ABF5-46E74E367C96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7" creationId="{58971F93-68CA-49E0-A7DC-93F18D1C94B8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8" creationId="{514AFD74-910E-4A3D-B266-B520A8BBEB25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19" creationId="{C3F46362-F76D-4410-A50B-2813C3F753F2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20" creationId="{726F2E65-4AAC-4A15-9806-987FACA5B9D2}"/>
          </ac:spMkLst>
        </pc:spChg>
        <pc:spChg chg="add del">
          <ac:chgData name="Damian Radzik" userId="2c0bebdc908efcab" providerId="LiveId" clId="{95E6F8F1-F5A2-4025-BB8C-44EB10E92527}" dt="2018-10-23T08:04:27.268" v="600" actId="27636"/>
          <ac:spMkLst>
            <pc:docMk/>
            <pc:sldMk cId="2762780214" sldId="337"/>
            <ac:spMk id="21" creationId="{5F2611AE-25F7-47B9-A286-5FA87995D949}"/>
          </ac:spMkLst>
        </pc:spChg>
      </pc:sldChg>
      <pc:sldChg chg="modSp add">
        <pc:chgData name="Damian Radzik" userId="2c0bebdc908efcab" providerId="LiveId" clId="{95E6F8F1-F5A2-4025-BB8C-44EB10E92527}" dt="2018-10-23T08:08:06.998" v="832" actId="20577"/>
        <pc:sldMkLst>
          <pc:docMk/>
          <pc:sldMk cId="3250550958" sldId="338"/>
        </pc:sldMkLst>
        <pc:spChg chg="mod">
          <ac:chgData name="Damian Radzik" userId="2c0bebdc908efcab" providerId="LiveId" clId="{95E6F8F1-F5A2-4025-BB8C-44EB10E92527}" dt="2018-10-23T08:06:54.437" v="765" actId="20577"/>
          <ac:spMkLst>
            <pc:docMk/>
            <pc:sldMk cId="3250550958" sldId="338"/>
            <ac:spMk id="2" creationId="{E4831B9B-C867-49FE-838E-6EE35387BF45}"/>
          </ac:spMkLst>
        </pc:spChg>
        <pc:spChg chg="mod">
          <ac:chgData name="Damian Radzik" userId="2c0bebdc908efcab" providerId="LiveId" clId="{95E6F8F1-F5A2-4025-BB8C-44EB10E92527}" dt="2018-10-23T08:08:06.998" v="832" actId="20577"/>
          <ac:spMkLst>
            <pc:docMk/>
            <pc:sldMk cId="3250550958" sldId="338"/>
            <ac:spMk id="3" creationId="{769BD49C-B51B-4D73-8A9A-CAFE814CD494}"/>
          </ac:spMkLst>
        </pc:spChg>
      </pc:sldChg>
      <pc:sldChg chg="addSp delSp modSp add">
        <pc:chgData name="Damian Radzik" userId="2c0bebdc908efcab" providerId="LiveId" clId="{95E6F8F1-F5A2-4025-BB8C-44EB10E92527}" dt="2018-10-23T08:10:25.004" v="846" actId="20577"/>
        <pc:sldMkLst>
          <pc:docMk/>
          <pc:sldMk cId="2049549127" sldId="339"/>
        </pc:sldMkLst>
        <pc:spChg chg="del">
          <ac:chgData name="Damian Radzik" userId="2c0bebdc908efcab" providerId="LiveId" clId="{95E6F8F1-F5A2-4025-BB8C-44EB10E92527}" dt="2018-10-23T08:10:20.221" v="834" actId="20577"/>
          <ac:spMkLst>
            <pc:docMk/>
            <pc:sldMk cId="2049549127" sldId="339"/>
            <ac:spMk id="2" creationId="{5AA34CB1-661E-4830-B113-7635C5700D6A}"/>
          </ac:spMkLst>
        </pc:spChg>
        <pc:spChg chg="del">
          <ac:chgData name="Damian Radzik" userId="2c0bebdc908efcab" providerId="LiveId" clId="{95E6F8F1-F5A2-4025-BB8C-44EB10E92527}" dt="2018-10-23T08:10:20.221" v="834" actId="20577"/>
          <ac:spMkLst>
            <pc:docMk/>
            <pc:sldMk cId="2049549127" sldId="339"/>
            <ac:spMk id="3" creationId="{1A1BA235-41D7-412C-8E91-4FBC3AEBC740}"/>
          </ac:spMkLst>
        </pc:spChg>
        <pc:spChg chg="add mod">
          <ac:chgData name="Damian Radzik" userId="2c0bebdc908efcab" providerId="LiveId" clId="{95E6F8F1-F5A2-4025-BB8C-44EB10E92527}" dt="2018-10-23T08:10:25.004" v="846" actId="20577"/>
          <ac:spMkLst>
            <pc:docMk/>
            <pc:sldMk cId="2049549127" sldId="339"/>
            <ac:spMk id="4" creationId="{48B4BF96-EF8F-4F46-9AD3-4FE0681FC326}"/>
          </ac:spMkLst>
        </pc:spChg>
        <pc:spChg chg="add mod">
          <ac:chgData name="Damian Radzik" userId="2c0bebdc908efcab" providerId="LiveId" clId="{95E6F8F1-F5A2-4025-BB8C-44EB10E92527}" dt="2018-10-23T08:10:20.221" v="834" actId="20577"/>
          <ac:spMkLst>
            <pc:docMk/>
            <pc:sldMk cId="2049549127" sldId="339"/>
            <ac:spMk id="5" creationId="{96B90C82-B7FA-451C-9D9F-B79B136A9A68}"/>
          </ac:spMkLst>
        </pc:spChg>
      </pc:sldChg>
      <pc:sldChg chg="addSp delSp modSp add">
        <pc:chgData name="Damian Radzik" userId="2c0bebdc908efcab" providerId="LiveId" clId="{95E6F8F1-F5A2-4025-BB8C-44EB10E92527}" dt="2018-10-23T08:10:49.469" v="856" actId="20577"/>
        <pc:sldMkLst>
          <pc:docMk/>
          <pc:sldMk cId="3307289027" sldId="340"/>
        </pc:sldMkLst>
        <pc:spChg chg="mod">
          <ac:chgData name="Damian Radzik" userId="2c0bebdc908efcab" providerId="LiveId" clId="{95E6F8F1-F5A2-4025-BB8C-44EB10E92527}" dt="2018-10-23T08:10:45.592" v="853" actId="20577"/>
          <ac:spMkLst>
            <pc:docMk/>
            <pc:sldMk cId="3307289027" sldId="340"/>
            <ac:spMk id="2" creationId="{8F7D35A3-F039-4380-827B-24B04251BE1B}"/>
          </ac:spMkLst>
        </pc:spChg>
        <pc:spChg chg="add del mod">
          <ac:chgData name="Damian Radzik" userId="2c0bebdc908efcab" providerId="LiveId" clId="{95E6F8F1-F5A2-4025-BB8C-44EB10E92527}" dt="2018-10-23T08:10:49.469" v="856" actId="20577"/>
          <ac:spMkLst>
            <pc:docMk/>
            <pc:sldMk cId="3307289027" sldId="340"/>
            <ac:spMk id="3" creationId="{B10F556B-9648-42E0-88C4-A75F970A3B3A}"/>
          </ac:spMkLst>
        </pc:spChg>
        <pc:spChg chg="add del">
          <ac:chgData name="Damian Radzik" userId="2c0bebdc908efcab" providerId="LiveId" clId="{95E6F8F1-F5A2-4025-BB8C-44EB10E92527}" dt="2018-10-23T08:10:32.115" v="850" actId="20577"/>
          <ac:spMkLst>
            <pc:docMk/>
            <pc:sldMk cId="3307289027" sldId="340"/>
            <ac:spMk id="4" creationId="{A63B06C1-1013-478D-97F8-777A15D76B74}"/>
          </ac:spMkLst>
        </pc:spChg>
      </pc:sldChg>
      <pc:sldChg chg="addSp delSp modSp add">
        <pc:chgData name="Damian Radzik" userId="2c0bebdc908efcab" providerId="LiveId" clId="{95E6F8F1-F5A2-4025-BB8C-44EB10E92527}" dt="2018-10-23T08:11:49.237" v="891" actId="14100"/>
        <pc:sldMkLst>
          <pc:docMk/>
          <pc:sldMk cId="3591447433" sldId="341"/>
        </pc:sldMkLst>
        <pc:spChg chg="mod">
          <ac:chgData name="Damian Radzik" userId="2c0bebdc908efcab" providerId="LiveId" clId="{95E6F8F1-F5A2-4025-BB8C-44EB10E92527}" dt="2018-10-23T08:11:32.159" v="886" actId="20577"/>
          <ac:spMkLst>
            <pc:docMk/>
            <pc:sldMk cId="3591447433" sldId="341"/>
            <ac:spMk id="2" creationId="{C2CD5914-B8B1-417A-A5D6-21687FBEE825}"/>
          </ac:spMkLst>
        </pc:spChg>
        <pc:spChg chg="del mod">
          <ac:chgData name="Damian Radzik" userId="2c0bebdc908efcab" providerId="LiveId" clId="{95E6F8F1-F5A2-4025-BB8C-44EB10E92527}" dt="2018-10-23T08:11:42.027" v="889" actId="14100"/>
          <ac:spMkLst>
            <pc:docMk/>
            <pc:sldMk cId="3591447433" sldId="341"/>
            <ac:spMk id="3" creationId="{7A09606B-563B-45D7-8A5A-D961828FB24D}"/>
          </ac:spMkLst>
        </pc:spChg>
        <pc:picChg chg="add mod">
          <ac:chgData name="Damian Radzik" userId="2c0bebdc908efcab" providerId="LiveId" clId="{95E6F8F1-F5A2-4025-BB8C-44EB10E92527}" dt="2018-10-23T08:11:49.237" v="891" actId="14100"/>
          <ac:picMkLst>
            <pc:docMk/>
            <pc:sldMk cId="3591447433" sldId="341"/>
            <ac:picMk id="33794" creationId="{74C1902F-BA5C-4240-843E-A11A84FF1BC4}"/>
          </ac:picMkLst>
        </pc:picChg>
      </pc:sldChg>
      <pc:sldChg chg="addSp delSp modSp add">
        <pc:chgData name="Damian Radzik" userId="2c0bebdc908efcab" providerId="LiveId" clId="{95E6F8F1-F5A2-4025-BB8C-44EB10E92527}" dt="2018-10-23T08:12:37.168" v="919" actId="1076"/>
        <pc:sldMkLst>
          <pc:docMk/>
          <pc:sldMk cId="1800340529" sldId="342"/>
        </pc:sldMkLst>
        <pc:spChg chg="mod">
          <ac:chgData name="Damian Radzik" userId="2c0bebdc908efcab" providerId="LiveId" clId="{95E6F8F1-F5A2-4025-BB8C-44EB10E92527}" dt="2018-10-23T08:12:24.434" v="914" actId="20577"/>
          <ac:spMkLst>
            <pc:docMk/>
            <pc:sldMk cId="1800340529" sldId="342"/>
            <ac:spMk id="2" creationId="{85B7DC50-1DC9-4ED8-A6DA-1266DED13CD4}"/>
          </ac:spMkLst>
        </pc:spChg>
        <pc:spChg chg="del mod">
          <ac:chgData name="Damian Radzik" userId="2c0bebdc908efcab" providerId="LiveId" clId="{95E6F8F1-F5A2-4025-BB8C-44EB10E92527}" dt="2018-10-23T08:12:27.011" v="916" actId="1076"/>
          <ac:spMkLst>
            <pc:docMk/>
            <pc:sldMk cId="1800340529" sldId="342"/>
            <ac:spMk id="3" creationId="{DC26AB29-185B-4157-9E0F-198B88E53E24}"/>
          </ac:spMkLst>
        </pc:spChg>
        <pc:picChg chg="add mod">
          <ac:chgData name="Damian Radzik" userId="2c0bebdc908efcab" providerId="LiveId" clId="{95E6F8F1-F5A2-4025-BB8C-44EB10E92527}" dt="2018-10-23T08:12:37.168" v="919" actId="1076"/>
          <ac:picMkLst>
            <pc:docMk/>
            <pc:sldMk cId="1800340529" sldId="342"/>
            <ac:picMk id="34818" creationId="{5E39218B-E8EF-4CC4-88B7-F6FEE3EAB4E2}"/>
          </ac:picMkLst>
        </pc:picChg>
      </pc:sldChg>
      <pc:sldChg chg="add">
        <pc:chgData name="Damian Radzik" userId="2c0bebdc908efcab" providerId="LiveId" clId="{95E6F8F1-F5A2-4025-BB8C-44EB10E92527}" dt="2018-10-23T08:12:39.489" v="920" actId="27636"/>
        <pc:sldMkLst>
          <pc:docMk/>
          <pc:sldMk cId="3685351541" sldId="343"/>
        </pc:sldMkLst>
      </pc:sldChg>
      <pc:sldChg chg="modSp add ord">
        <pc:chgData name="Damian Radzik" userId="2c0bebdc908efcab" providerId="LiveId" clId="{95E6F8F1-F5A2-4025-BB8C-44EB10E92527}" dt="2018-10-23T08:14:16.781" v="930" actId="20577"/>
        <pc:sldMkLst>
          <pc:docMk/>
          <pc:sldMk cId="4231846911" sldId="344"/>
        </pc:sldMkLst>
        <pc:spChg chg="mod">
          <ac:chgData name="Damian Radzik" userId="2c0bebdc908efcab" providerId="LiveId" clId="{95E6F8F1-F5A2-4025-BB8C-44EB10E92527}" dt="2018-10-23T08:14:16.781" v="930" actId="20577"/>
          <ac:spMkLst>
            <pc:docMk/>
            <pc:sldMk cId="4231846911" sldId="344"/>
            <ac:spMk id="2" creationId="{CF1030D4-1026-42F1-9406-BD5DBBF19320}"/>
          </ac:spMkLst>
        </pc:spChg>
      </pc:sldChg>
      <pc:sldChg chg="addSp delSp modSp add">
        <pc:chgData name="Damian Radzik" userId="2c0bebdc908efcab" providerId="LiveId" clId="{95E6F8F1-F5A2-4025-BB8C-44EB10E92527}" dt="2018-10-23T08:41:37.257" v="1560" actId="27636"/>
        <pc:sldMkLst>
          <pc:docMk/>
          <pc:sldMk cId="3098240940" sldId="345"/>
        </pc:sldMkLst>
        <pc:spChg chg="del">
          <ac:chgData name="Damian Radzik" userId="2c0bebdc908efcab" providerId="LiveId" clId="{95E6F8F1-F5A2-4025-BB8C-44EB10E92527}" dt="2018-10-23T08:15:13.879" v="932" actId="27636"/>
          <ac:spMkLst>
            <pc:docMk/>
            <pc:sldMk cId="3098240940" sldId="345"/>
            <ac:spMk id="2" creationId="{7F011B7A-44EB-42AC-92BC-3B7D2F30C9FB}"/>
          </ac:spMkLst>
        </pc:spChg>
        <pc:spChg chg="del">
          <ac:chgData name="Damian Radzik" userId="2c0bebdc908efcab" providerId="LiveId" clId="{95E6F8F1-F5A2-4025-BB8C-44EB10E92527}" dt="2018-10-23T08:15:13.879" v="932" actId="27636"/>
          <ac:spMkLst>
            <pc:docMk/>
            <pc:sldMk cId="3098240940" sldId="345"/>
            <ac:spMk id="3" creationId="{C6839B1D-41A1-474A-B1E8-58070E83900A}"/>
          </ac:spMkLst>
        </pc:spChg>
        <pc:spChg chg="add mod">
          <ac:chgData name="Damian Radzik" userId="2c0bebdc908efcab" providerId="LiveId" clId="{95E6F8F1-F5A2-4025-BB8C-44EB10E92527}" dt="2018-10-23T08:15:20.678" v="937" actId="27636"/>
          <ac:spMkLst>
            <pc:docMk/>
            <pc:sldMk cId="3098240940" sldId="345"/>
            <ac:spMk id="4" creationId="{58CF45FA-86EE-46E6-AF1C-B651350BEC9E}"/>
          </ac:spMkLst>
        </pc:spChg>
        <pc:spChg chg="add mod">
          <ac:chgData name="Damian Radzik" userId="2c0bebdc908efcab" providerId="LiveId" clId="{95E6F8F1-F5A2-4025-BB8C-44EB10E92527}" dt="2018-10-23T08:41:37.257" v="1560" actId="27636"/>
          <ac:spMkLst>
            <pc:docMk/>
            <pc:sldMk cId="3098240940" sldId="345"/>
            <ac:spMk id="5" creationId="{54C18DC1-1D7E-46D6-AE60-10CD365337ED}"/>
          </ac:spMkLst>
        </pc:spChg>
      </pc:sldChg>
      <pc:sldChg chg="addSp delSp modSp add setBg">
        <pc:chgData name="Damian Radzik" userId="2c0bebdc908efcab" providerId="LiveId" clId="{95E6F8F1-F5A2-4025-BB8C-44EB10E92527}" dt="2018-10-23T08:20:52.711" v="1027" actId="1076"/>
        <pc:sldMkLst>
          <pc:docMk/>
          <pc:sldMk cId="927250534" sldId="346"/>
        </pc:sldMkLst>
        <pc:spChg chg="mod">
          <ac:chgData name="Damian Radzik" userId="2c0bebdc908efcab" providerId="LiveId" clId="{95E6F8F1-F5A2-4025-BB8C-44EB10E92527}" dt="2018-10-23T08:19:34.748" v="1003" actId="20577"/>
          <ac:spMkLst>
            <pc:docMk/>
            <pc:sldMk cId="927250534" sldId="346"/>
            <ac:spMk id="2" creationId="{CE89FC26-A0DA-47C3-B052-9E3E7BAD866D}"/>
          </ac:spMkLst>
        </pc:spChg>
        <pc:spChg chg="add del mod">
          <ac:chgData name="Damian Radzik" userId="2c0bebdc908efcab" providerId="LiveId" clId="{95E6F8F1-F5A2-4025-BB8C-44EB10E92527}" dt="2018-10-23T08:18:20.110" v="976" actId="1076"/>
          <ac:spMkLst>
            <pc:docMk/>
            <pc:sldMk cId="927250534" sldId="346"/>
            <ac:spMk id="3" creationId="{14CA1358-C408-45E9-98C8-09A3C8E7AD39}"/>
          </ac:spMkLst>
        </pc:spChg>
        <pc:graphicFrameChg chg="add del mod modGraphic">
          <ac:chgData name="Damian Radzik" userId="2c0bebdc908efcab" providerId="LiveId" clId="{95E6F8F1-F5A2-4025-BB8C-44EB10E92527}" dt="2018-10-23T08:18:16.015" v="975" actId="1076"/>
          <ac:graphicFrameMkLst>
            <pc:docMk/>
            <pc:sldMk cId="927250534" sldId="346"/>
            <ac:graphicFrameMk id="4" creationId="{F52BB0DC-F31B-4A89-B43A-6B4B4541715E}"/>
          </ac:graphicFrameMkLst>
        </pc:graphicFrameChg>
        <pc:picChg chg="add mod">
          <ac:chgData name="Damian Radzik" userId="2c0bebdc908efcab" providerId="LiveId" clId="{95E6F8F1-F5A2-4025-BB8C-44EB10E92527}" dt="2018-10-23T08:20:52.711" v="1027" actId="1076"/>
          <ac:picMkLst>
            <pc:docMk/>
            <pc:sldMk cId="927250534" sldId="346"/>
            <ac:picMk id="5" creationId="{B54CDE7B-041B-49B3-81FB-19836AAABFCA}"/>
          </ac:picMkLst>
        </pc:picChg>
      </pc:sldChg>
      <pc:sldChg chg="addSp delSp modSp add">
        <pc:chgData name="Damian Radzik" userId="2c0bebdc908efcab" providerId="LiveId" clId="{95E6F8F1-F5A2-4025-BB8C-44EB10E92527}" dt="2018-10-23T08:20:47.400" v="1025" actId="1076"/>
        <pc:sldMkLst>
          <pc:docMk/>
          <pc:sldMk cId="1433358475" sldId="347"/>
        </pc:sldMkLst>
        <pc:spChg chg="mod">
          <ac:chgData name="Damian Radzik" userId="2c0bebdc908efcab" providerId="LiveId" clId="{95E6F8F1-F5A2-4025-BB8C-44EB10E92527}" dt="2018-10-23T08:18:43.181" v="985" actId="20577"/>
          <ac:spMkLst>
            <pc:docMk/>
            <pc:sldMk cId="1433358475" sldId="347"/>
            <ac:spMk id="2" creationId="{D461714D-B98C-4A7D-B97E-604F5AE218B4}"/>
          </ac:spMkLst>
        </pc:spChg>
        <pc:spChg chg="del mod">
          <ac:chgData name="Damian Radzik" userId="2c0bebdc908efcab" providerId="LiveId" clId="{95E6F8F1-F5A2-4025-BB8C-44EB10E92527}" dt="2018-10-23T08:18:45.180" v="987" actId="1076"/>
          <ac:spMkLst>
            <pc:docMk/>
            <pc:sldMk cId="1433358475" sldId="347"/>
            <ac:spMk id="3" creationId="{0A0EEA31-8921-4FB9-848C-1EC2494EAC8B}"/>
          </ac:spMkLst>
        </pc:spChg>
        <pc:picChg chg="add mod">
          <ac:chgData name="Damian Radzik" userId="2c0bebdc908efcab" providerId="LiveId" clId="{95E6F8F1-F5A2-4025-BB8C-44EB10E92527}" dt="2018-10-23T08:20:47.400" v="1025" actId="1076"/>
          <ac:picMkLst>
            <pc:docMk/>
            <pc:sldMk cId="1433358475" sldId="347"/>
            <ac:picMk id="4" creationId="{B566EDD7-D19B-480C-BDE4-DF3E9E9DA905}"/>
          </ac:picMkLst>
        </pc:picChg>
      </pc:sldChg>
      <pc:sldChg chg="addSp delSp modSp add">
        <pc:chgData name="Damian Radzik" userId="2c0bebdc908efcab" providerId="LiveId" clId="{95E6F8F1-F5A2-4025-BB8C-44EB10E92527}" dt="2018-10-23T08:20:41.694" v="1023" actId="1076"/>
        <pc:sldMkLst>
          <pc:docMk/>
          <pc:sldMk cId="179761467" sldId="348"/>
        </pc:sldMkLst>
        <pc:spChg chg="mod">
          <ac:chgData name="Damian Radzik" userId="2c0bebdc908efcab" providerId="LiveId" clId="{95E6F8F1-F5A2-4025-BB8C-44EB10E92527}" dt="2018-10-23T08:19:10.928" v="992" actId="20577"/>
          <ac:spMkLst>
            <pc:docMk/>
            <pc:sldMk cId="179761467" sldId="348"/>
            <ac:spMk id="2" creationId="{5F2714C6-8E10-4112-A7BC-A3C5E778CD09}"/>
          </ac:spMkLst>
        </pc:spChg>
        <pc:spChg chg="del mod">
          <ac:chgData name="Damian Radzik" userId="2c0bebdc908efcab" providerId="LiveId" clId="{95E6F8F1-F5A2-4025-BB8C-44EB10E92527}" dt="2018-10-23T08:19:07.956" v="990" actId="1076"/>
          <ac:spMkLst>
            <pc:docMk/>
            <pc:sldMk cId="179761467" sldId="348"/>
            <ac:spMk id="3" creationId="{5B84B93A-94BA-4D52-8B46-E6DBC7E5ED12}"/>
          </ac:spMkLst>
        </pc:spChg>
        <pc:picChg chg="add mod">
          <ac:chgData name="Damian Radzik" userId="2c0bebdc908efcab" providerId="LiveId" clId="{95E6F8F1-F5A2-4025-BB8C-44EB10E92527}" dt="2018-10-23T08:20:41.694" v="1023" actId="1076"/>
          <ac:picMkLst>
            <pc:docMk/>
            <pc:sldMk cId="179761467" sldId="348"/>
            <ac:picMk id="4" creationId="{CB43CD71-0BBD-4BB5-A0CF-6E078556335C}"/>
          </ac:picMkLst>
        </pc:picChg>
      </pc:sldChg>
      <pc:sldChg chg="addSp delSp modSp add">
        <pc:chgData name="Damian Radzik" userId="2c0bebdc908efcab" providerId="LiveId" clId="{95E6F8F1-F5A2-4025-BB8C-44EB10E92527}" dt="2018-10-23T08:20:35.789" v="1021" actId="1076"/>
        <pc:sldMkLst>
          <pc:docMk/>
          <pc:sldMk cId="3539164651" sldId="349"/>
        </pc:sldMkLst>
        <pc:spChg chg="mod">
          <ac:chgData name="Damian Radzik" userId="2c0bebdc908efcab" providerId="LiveId" clId="{95E6F8F1-F5A2-4025-BB8C-44EB10E92527}" dt="2018-10-23T08:19:29.429" v="999" actId="20577"/>
          <ac:spMkLst>
            <pc:docMk/>
            <pc:sldMk cId="3539164651" sldId="349"/>
            <ac:spMk id="2" creationId="{3E31C846-0298-411A-BC86-A2C0745EB4E0}"/>
          </ac:spMkLst>
        </pc:spChg>
        <pc:spChg chg="del mod">
          <ac:chgData name="Damian Radzik" userId="2c0bebdc908efcab" providerId="LiveId" clId="{95E6F8F1-F5A2-4025-BB8C-44EB10E92527}" dt="2018-10-23T08:19:26.977" v="995" actId="1076"/>
          <ac:spMkLst>
            <pc:docMk/>
            <pc:sldMk cId="3539164651" sldId="349"/>
            <ac:spMk id="3" creationId="{A02FFF73-F8E7-479D-9846-0CD1422A6270}"/>
          </ac:spMkLst>
        </pc:spChg>
        <pc:picChg chg="add mod">
          <ac:chgData name="Damian Radzik" userId="2c0bebdc908efcab" providerId="LiveId" clId="{95E6F8F1-F5A2-4025-BB8C-44EB10E92527}" dt="2018-10-23T08:20:35.789" v="1021" actId="1076"/>
          <ac:picMkLst>
            <pc:docMk/>
            <pc:sldMk cId="3539164651" sldId="349"/>
            <ac:picMk id="4" creationId="{AFAECC3E-5346-4AFC-B25E-2F0243AEB90F}"/>
          </ac:picMkLst>
        </pc:picChg>
      </pc:sldChg>
      <pc:sldChg chg="addSp delSp modSp add">
        <pc:chgData name="Damian Radzik" userId="2c0bebdc908efcab" providerId="LiveId" clId="{95E6F8F1-F5A2-4025-BB8C-44EB10E92527}" dt="2018-10-23T08:20:30.646" v="1019" actId="1076"/>
        <pc:sldMkLst>
          <pc:docMk/>
          <pc:sldMk cId="1996275190" sldId="350"/>
        </pc:sldMkLst>
        <pc:spChg chg="mod">
          <ac:chgData name="Damian Radzik" userId="2c0bebdc908efcab" providerId="LiveId" clId="{95E6F8F1-F5A2-4025-BB8C-44EB10E92527}" dt="2018-10-23T08:19:52.189" v="1009" actId="20577"/>
          <ac:spMkLst>
            <pc:docMk/>
            <pc:sldMk cId="1996275190" sldId="350"/>
            <ac:spMk id="2" creationId="{C4058E9D-720A-479B-81D0-A28704AE6493}"/>
          </ac:spMkLst>
        </pc:spChg>
        <pc:spChg chg="del mod">
          <ac:chgData name="Damian Radzik" userId="2c0bebdc908efcab" providerId="LiveId" clId="{95E6F8F1-F5A2-4025-BB8C-44EB10E92527}" dt="2018-10-23T08:19:48.822" v="1006" actId="1076"/>
          <ac:spMkLst>
            <pc:docMk/>
            <pc:sldMk cId="1996275190" sldId="350"/>
            <ac:spMk id="3" creationId="{5FB90277-30B7-4520-8256-794D59F17847}"/>
          </ac:spMkLst>
        </pc:spChg>
        <pc:picChg chg="add mod">
          <ac:chgData name="Damian Radzik" userId="2c0bebdc908efcab" providerId="LiveId" clId="{95E6F8F1-F5A2-4025-BB8C-44EB10E92527}" dt="2018-10-23T08:20:30.646" v="1019" actId="1076"/>
          <ac:picMkLst>
            <pc:docMk/>
            <pc:sldMk cId="1996275190" sldId="350"/>
            <ac:picMk id="4" creationId="{D9AC2702-F2D2-4C32-A0D8-F590E29842AB}"/>
          </ac:picMkLst>
        </pc:picChg>
      </pc:sldChg>
      <pc:sldChg chg="addSp delSp modSp add">
        <pc:chgData name="Damian Radzik" userId="2c0bebdc908efcab" providerId="LiveId" clId="{95E6F8F1-F5A2-4025-BB8C-44EB10E92527}" dt="2018-10-23T08:20:22.814" v="1017" actId="1076"/>
        <pc:sldMkLst>
          <pc:docMk/>
          <pc:sldMk cId="1437755677" sldId="351"/>
        </pc:sldMkLst>
        <pc:spChg chg="mod">
          <ac:chgData name="Damian Radzik" userId="2c0bebdc908efcab" providerId="LiveId" clId="{95E6F8F1-F5A2-4025-BB8C-44EB10E92527}" dt="2018-10-23T08:20:15.763" v="1015" actId="20577"/>
          <ac:spMkLst>
            <pc:docMk/>
            <pc:sldMk cId="1437755677" sldId="351"/>
            <ac:spMk id="2" creationId="{0DE8DA9F-0AC5-4C9C-B2EB-9949A54C2BC8}"/>
          </ac:spMkLst>
        </pc:spChg>
        <pc:spChg chg="del mod">
          <ac:chgData name="Damian Radzik" userId="2c0bebdc908efcab" providerId="LiveId" clId="{95E6F8F1-F5A2-4025-BB8C-44EB10E92527}" dt="2018-10-23T08:20:13" v="1012" actId="1076"/>
          <ac:spMkLst>
            <pc:docMk/>
            <pc:sldMk cId="1437755677" sldId="351"/>
            <ac:spMk id="3" creationId="{652830A0-8A04-4ED2-9FCF-BFA3E0996557}"/>
          </ac:spMkLst>
        </pc:spChg>
        <pc:picChg chg="add mod">
          <ac:chgData name="Damian Radzik" userId="2c0bebdc908efcab" providerId="LiveId" clId="{95E6F8F1-F5A2-4025-BB8C-44EB10E92527}" dt="2018-10-23T08:20:22.814" v="1017" actId="1076"/>
          <ac:picMkLst>
            <pc:docMk/>
            <pc:sldMk cId="1437755677" sldId="351"/>
            <ac:picMk id="4" creationId="{101D3CA9-C148-4A84-A579-DF7999EA6D79}"/>
          </ac:picMkLst>
        </pc:picChg>
      </pc:sldChg>
      <pc:sldChg chg="modSp add">
        <pc:chgData name="Damian Radzik" userId="2c0bebdc908efcab" providerId="LiveId" clId="{95E6F8F1-F5A2-4025-BB8C-44EB10E92527}" dt="2018-10-23T08:22:38.159" v="1089" actId="27636"/>
        <pc:sldMkLst>
          <pc:docMk/>
          <pc:sldMk cId="4026049429" sldId="352"/>
        </pc:sldMkLst>
        <pc:spChg chg="mod">
          <ac:chgData name="Damian Radzik" userId="2c0bebdc908efcab" providerId="LiveId" clId="{95E6F8F1-F5A2-4025-BB8C-44EB10E92527}" dt="2018-10-23T08:21:33.056" v="1038" actId="20577"/>
          <ac:spMkLst>
            <pc:docMk/>
            <pc:sldMk cId="4026049429" sldId="352"/>
            <ac:spMk id="2" creationId="{7F83B3E3-1A7B-4167-AC75-CBA1C04630A1}"/>
          </ac:spMkLst>
        </pc:spChg>
        <pc:spChg chg="mod">
          <ac:chgData name="Damian Radzik" userId="2c0bebdc908efcab" providerId="LiveId" clId="{95E6F8F1-F5A2-4025-BB8C-44EB10E92527}" dt="2018-10-23T08:22:38.159" v="1089" actId="27636"/>
          <ac:spMkLst>
            <pc:docMk/>
            <pc:sldMk cId="4026049429" sldId="352"/>
            <ac:spMk id="3" creationId="{E07A024D-C0C3-4679-B6D6-F379E56C042A}"/>
          </ac:spMkLst>
        </pc:spChg>
      </pc:sldChg>
      <pc:sldChg chg="modSp add">
        <pc:chgData name="Damian Radzik" userId="2c0bebdc908efcab" providerId="LiveId" clId="{95E6F8F1-F5A2-4025-BB8C-44EB10E92527}" dt="2018-10-23T08:22:59.946" v="1109" actId="20577"/>
        <pc:sldMkLst>
          <pc:docMk/>
          <pc:sldMk cId="1042110046" sldId="353"/>
        </pc:sldMkLst>
        <pc:spChg chg="mod">
          <ac:chgData name="Damian Radzik" userId="2c0bebdc908efcab" providerId="LiveId" clId="{95E6F8F1-F5A2-4025-BB8C-44EB10E92527}" dt="2018-10-23T08:22:42.972" v="1099" actId="20577"/>
          <ac:spMkLst>
            <pc:docMk/>
            <pc:sldMk cId="1042110046" sldId="353"/>
            <ac:spMk id="2" creationId="{4758BF4A-A0D1-4230-A048-8517D6F8B97B}"/>
          </ac:spMkLst>
        </pc:spChg>
        <pc:spChg chg="mod">
          <ac:chgData name="Damian Radzik" userId="2c0bebdc908efcab" providerId="LiveId" clId="{95E6F8F1-F5A2-4025-BB8C-44EB10E92527}" dt="2018-10-23T08:22:59.946" v="1109" actId="20577"/>
          <ac:spMkLst>
            <pc:docMk/>
            <pc:sldMk cId="1042110046" sldId="353"/>
            <ac:spMk id="3" creationId="{CAB7F12A-E9AB-4B67-ADCA-D4D75F366377}"/>
          </ac:spMkLst>
        </pc:spChg>
      </pc:sldChg>
      <pc:sldChg chg="addSp delSp modSp add">
        <pc:chgData name="Damian Radzik" userId="2c0bebdc908efcab" providerId="LiveId" clId="{95E6F8F1-F5A2-4025-BB8C-44EB10E92527}" dt="2018-10-23T08:24:16.543" v="1133" actId="27636"/>
        <pc:sldMkLst>
          <pc:docMk/>
          <pc:sldMk cId="1788289628" sldId="354"/>
        </pc:sldMkLst>
        <pc:spChg chg="mod">
          <ac:chgData name="Damian Radzik" userId="2c0bebdc908efcab" providerId="LiveId" clId="{95E6F8F1-F5A2-4025-BB8C-44EB10E92527}" dt="2018-10-23T08:24:09.409" v="1131" actId="20577"/>
          <ac:spMkLst>
            <pc:docMk/>
            <pc:sldMk cId="1788289628" sldId="354"/>
            <ac:spMk id="2" creationId="{D9E6D903-7592-4907-BA9B-8AF7DA626FCF}"/>
          </ac:spMkLst>
        </pc:spChg>
        <pc:spChg chg="del">
          <ac:chgData name="Damian Radzik" userId="2c0bebdc908efcab" providerId="LiveId" clId="{95E6F8F1-F5A2-4025-BB8C-44EB10E92527}" dt="2018-10-23T08:24:12.080" v="1132" actId="27636"/>
          <ac:spMkLst>
            <pc:docMk/>
            <pc:sldMk cId="1788289628" sldId="354"/>
            <ac:spMk id="3" creationId="{A49E636A-4A74-4C9A-A609-29AED29E8D9D}"/>
          </ac:spMkLst>
        </pc:spChg>
        <pc:spChg chg="add del mod">
          <ac:chgData name="Damian Radzik" userId="2c0bebdc908efcab" providerId="LiveId" clId="{95E6F8F1-F5A2-4025-BB8C-44EB10E92527}" dt="2018-10-23T08:24:16.543" v="1133" actId="27636"/>
          <ac:spMkLst>
            <pc:docMk/>
            <pc:sldMk cId="1788289628" sldId="354"/>
            <ac:spMk id="4" creationId="{CB66108A-CF1D-44B4-9330-F20052F1BCE6}"/>
          </ac:spMkLst>
        </pc:spChg>
        <pc:spChg chg="add mod">
          <ac:chgData name="Damian Radzik" userId="2c0bebdc908efcab" providerId="LiveId" clId="{95E6F8F1-F5A2-4025-BB8C-44EB10E92527}" dt="2018-10-23T08:24:16.543" v="1133" actId="27636"/>
          <ac:spMkLst>
            <pc:docMk/>
            <pc:sldMk cId="1788289628" sldId="354"/>
            <ac:spMk id="5" creationId="{F4287AC0-397C-4A9F-8232-1083DF85ED7A}"/>
          </ac:spMkLst>
        </pc:spChg>
      </pc:sldChg>
      <pc:sldChg chg="modSp add">
        <pc:chgData name="Damian Radzik" userId="2c0bebdc908efcab" providerId="LiveId" clId="{95E6F8F1-F5A2-4025-BB8C-44EB10E92527}" dt="2018-10-23T08:25:17.173" v="1146" actId="20577"/>
        <pc:sldMkLst>
          <pc:docMk/>
          <pc:sldMk cId="4181506103" sldId="355"/>
        </pc:sldMkLst>
        <pc:spChg chg="mod">
          <ac:chgData name="Damian Radzik" userId="2c0bebdc908efcab" providerId="LiveId" clId="{95E6F8F1-F5A2-4025-BB8C-44EB10E92527}" dt="2018-10-23T08:25:08.934" v="1139" actId="20577"/>
          <ac:spMkLst>
            <pc:docMk/>
            <pc:sldMk cId="4181506103" sldId="355"/>
            <ac:spMk id="2" creationId="{84008A8F-1614-490C-968D-8D3F11E7E3A2}"/>
          </ac:spMkLst>
        </pc:spChg>
        <pc:spChg chg="mod">
          <ac:chgData name="Damian Radzik" userId="2c0bebdc908efcab" providerId="LiveId" clId="{95E6F8F1-F5A2-4025-BB8C-44EB10E92527}" dt="2018-10-23T08:25:17.173" v="1146" actId="20577"/>
          <ac:spMkLst>
            <pc:docMk/>
            <pc:sldMk cId="4181506103" sldId="355"/>
            <ac:spMk id="3" creationId="{C7B69EFF-821A-434E-8C27-75DC9E845F06}"/>
          </ac:spMkLst>
        </pc:spChg>
      </pc:sldChg>
      <pc:sldChg chg="modSp add">
        <pc:chgData name="Damian Radzik" userId="2c0bebdc908efcab" providerId="LiveId" clId="{95E6F8F1-F5A2-4025-BB8C-44EB10E92527}" dt="2018-10-23T08:37:47.785" v="1529" actId="20577"/>
        <pc:sldMkLst>
          <pc:docMk/>
          <pc:sldMk cId="3356178553" sldId="356"/>
        </pc:sldMkLst>
        <pc:spChg chg="mod">
          <ac:chgData name="Damian Radzik" userId="2c0bebdc908efcab" providerId="LiveId" clId="{95E6F8F1-F5A2-4025-BB8C-44EB10E92527}" dt="2018-10-23T08:26:55.099" v="1175" actId="20577"/>
          <ac:spMkLst>
            <pc:docMk/>
            <pc:sldMk cId="3356178553" sldId="356"/>
            <ac:spMk id="2" creationId="{D4965360-40F8-46E9-A81D-BD53A083271C}"/>
          </ac:spMkLst>
        </pc:spChg>
        <pc:spChg chg="mod">
          <ac:chgData name="Damian Radzik" userId="2c0bebdc908efcab" providerId="LiveId" clId="{95E6F8F1-F5A2-4025-BB8C-44EB10E92527}" dt="2018-10-23T08:37:47.785" v="1529" actId="20577"/>
          <ac:spMkLst>
            <pc:docMk/>
            <pc:sldMk cId="3356178553" sldId="356"/>
            <ac:spMk id="3" creationId="{7B34C65A-43B3-438A-A9AB-604695C6A486}"/>
          </ac:spMkLst>
        </pc:spChg>
      </pc:sldChg>
      <pc:sldChg chg="addSp delSp modSp add">
        <pc:chgData name="Damian Radzik" userId="2c0bebdc908efcab" providerId="LiveId" clId="{95E6F8F1-F5A2-4025-BB8C-44EB10E92527}" dt="2018-10-23T08:28:58.557" v="1217" actId="20577"/>
        <pc:sldMkLst>
          <pc:docMk/>
          <pc:sldMk cId="1116143520" sldId="358"/>
        </pc:sldMkLst>
        <pc:spChg chg="mod">
          <ac:chgData name="Damian Radzik" userId="2c0bebdc908efcab" providerId="LiveId" clId="{95E6F8F1-F5A2-4025-BB8C-44EB10E92527}" dt="2018-10-23T08:28:58.557" v="1217" actId="20577"/>
          <ac:spMkLst>
            <pc:docMk/>
            <pc:sldMk cId="1116143520" sldId="358"/>
            <ac:spMk id="2" creationId="{F4BC6EB1-A858-4F43-A539-1BC8BDA52D69}"/>
          </ac:spMkLst>
        </pc:spChg>
        <pc:spChg chg="del mod">
          <ac:chgData name="Damian Radzik" userId="2c0bebdc908efcab" providerId="LiveId" clId="{95E6F8F1-F5A2-4025-BB8C-44EB10E92527}" dt="2018-10-23T08:28:51.432" v="1214" actId="20577"/>
          <ac:spMkLst>
            <pc:docMk/>
            <pc:sldMk cId="1116143520" sldId="358"/>
            <ac:spMk id="3" creationId="{39D143B0-470E-4B84-8379-36CB94EAFF8B}"/>
          </ac:spMkLst>
        </pc:spChg>
        <pc:picChg chg="add mod">
          <ac:chgData name="Damian Radzik" userId="2c0bebdc908efcab" providerId="LiveId" clId="{95E6F8F1-F5A2-4025-BB8C-44EB10E92527}" dt="2018-10-23T08:28:56.871" v="1216" actId="14100"/>
          <ac:picMkLst>
            <pc:docMk/>
            <pc:sldMk cId="1116143520" sldId="358"/>
            <ac:picMk id="4" creationId="{B7382311-E098-48BD-B865-CC4B710F7141}"/>
          </ac:picMkLst>
        </pc:picChg>
      </pc:sldChg>
      <pc:sldChg chg="addSp delSp modSp add">
        <pc:chgData name="Damian Radzik" userId="2c0bebdc908efcab" providerId="LiveId" clId="{95E6F8F1-F5A2-4025-BB8C-44EB10E92527}" dt="2018-10-23T08:41:04.315" v="1545" actId="20577"/>
        <pc:sldMkLst>
          <pc:docMk/>
          <pc:sldMk cId="3459165572" sldId="359"/>
        </pc:sldMkLst>
        <pc:spChg chg="del">
          <ac:chgData name="Damian Radzik" userId="2c0bebdc908efcab" providerId="LiveId" clId="{95E6F8F1-F5A2-4025-BB8C-44EB10E92527}" dt="2018-10-23T08:38:24.117" v="1531" actId="20577"/>
          <ac:spMkLst>
            <pc:docMk/>
            <pc:sldMk cId="3459165572" sldId="359"/>
            <ac:spMk id="2" creationId="{E9D9E08C-5C9E-412D-B7C1-1BE9FE7B6CD6}"/>
          </ac:spMkLst>
        </pc:spChg>
        <pc:spChg chg="del">
          <ac:chgData name="Damian Radzik" userId="2c0bebdc908efcab" providerId="LiveId" clId="{95E6F8F1-F5A2-4025-BB8C-44EB10E92527}" dt="2018-10-23T08:38:24.117" v="1531" actId="20577"/>
          <ac:spMkLst>
            <pc:docMk/>
            <pc:sldMk cId="3459165572" sldId="359"/>
            <ac:spMk id="3" creationId="{9115E342-7F5B-423F-AA6E-7E2F417FB441}"/>
          </ac:spMkLst>
        </pc:spChg>
        <pc:spChg chg="add mod">
          <ac:chgData name="Damian Radzik" userId="2c0bebdc908efcab" providerId="LiveId" clId="{95E6F8F1-F5A2-4025-BB8C-44EB10E92527}" dt="2018-10-23T08:40:38.999" v="1535" actId="20577"/>
          <ac:spMkLst>
            <pc:docMk/>
            <pc:sldMk cId="3459165572" sldId="359"/>
            <ac:spMk id="4" creationId="{CAF477DC-96FC-4677-A4D9-D9FE796A0135}"/>
          </ac:spMkLst>
        </pc:spChg>
        <pc:spChg chg="add mod">
          <ac:chgData name="Damian Radzik" userId="2c0bebdc908efcab" providerId="LiveId" clId="{95E6F8F1-F5A2-4025-BB8C-44EB10E92527}" dt="2018-10-23T08:41:04.315" v="1545" actId="20577"/>
          <ac:spMkLst>
            <pc:docMk/>
            <pc:sldMk cId="3459165572" sldId="359"/>
            <ac:spMk id="5" creationId="{719859B7-A406-4A7B-8DF6-C81B80BF6B97}"/>
          </ac:spMkLst>
        </pc:spChg>
      </pc:sldChg>
      <pc:sldChg chg="addSp delSp modSp add">
        <pc:chgData name="Damian Radzik" userId="2c0bebdc908efcab" providerId="LiveId" clId="{95E6F8F1-F5A2-4025-BB8C-44EB10E92527}" dt="2018-10-23T08:41:32.814" v="1559" actId="20577"/>
        <pc:sldMkLst>
          <pc:docMk/>
          <pc:sldMk cId="576412871" sldId="360"/>
        </pc:sldMkLst>
        <pc:spChg chg="mod">
          <ac:chgData name="Damian Radzik" userId="2c0bebdc908efcab" providerId="LiveId" clId="{95E6F8F1-F5A2-4025-BB8C-44EB10E92527}" dt="2018-10-23T08:41:32.814" v="1559" actId="20577"/>
          <ac:spMkLst>
            <pc:docMk/>
            <pc:sldMk cId="576412871" sldId="360"/>
            <ac:spMk id="2" creationId="{74210567-FEC4-44D0-8EC5-9EC8A3FDFB6E}"/>
          </ac:spMkLst>
        </pc:spChg>
        <pc:spChg chg="del mod">
          <ac:chgData name="Damian Radzik" userId="2c0bebdc908efcab" providerId="LiveId" clId="{95E6F8F1-F5A2-4025-BB8C-44EB10E92527}" dt="2018-10-23T08:41:24.104" v="1548" actId="20577"/>
          <ac:spMkLst>
            <pc:docMk/>
            <pc:sldMk cId="576412871" sldId="360"/>
            <ac:spMk id="3" creationId="{BC1610B1-30CA-42BF-8713-ACEE8FC97AB3}"/>
          </ac:spMkLst>
        </pc:spChg>
        <pc:picChg chg="add mod">
          <ac:chgData name="Damian Radzik" userId="2c0bebdc908efcab" providerId="LiveId" clId="{95E6F8F1-F5A2-4025-BB8C-44EB10E92527}" dt="2018-10-23T08:41:29.852" v="1551" actId="1076"/>
          <ac:picMkLst>
            <pc:docMk/>
            <pc:sldMk cId="576412871" sldId="360"/>
            <ac:picMk id="36866" creationId="{011C7972-75A1-4944-804A-8B5B32F6B02A}"/>
          </ac:picMkLst>
        </pc:picChg>
      </pc:sldChg>
    </pc:docChg>
  </pc:docChgLst>
  <pc:docChgLst>
    <pc:chgData name="Damian Radzik" userId="9b6437a5cc3fe03b" providerId="LiveId" clId="{E42A3BCD-4F43-466D-B0C2-ECD886B12D49}"/>
    <pc:docChg chg="modSld">
      <pc:chgData name="Damian Radzik" userId="9b6437a5cc3fe03b" providerId="LiveId" clId="{E42A3BCD-4F43-466D-B0C2-ECD886B12D49}" dt="2022-11-15T10:59:54.780" v="5" actId="1076"/>
      <pc:docMkLst>
        <pc:docMk/>
      </pc:docMkLst>
      <pc:sldChg chg="modSp">
        <pc:chgData name="Damian Radzik" userId="9b6437a5cc3fe03b" providerId="LiveId" clId="{E42A3BCD-4F43-466D-B0C2-ECD886B12D49}" dt="2022-11-15T10:59:54.780" v="5" actId="1076"/>
        <pc:sldMkLst>
          <pc:docMk/>
          <pc:sldMk cId="2357087598" sldId="319"/>
        </pc:sldMkLst>
        <pc:picChg chg="mod">
          <ac:chgData name="Damian Radzik" userId="9b6437a5cc3fe03b" providerId="LiveId" clId="{E42A3BCD-4F43-466D-B0C2-ECD886B12D49}" dt="2022-11-15T10:59:51.626" v="4" actId="1076"/>
          <ac:picMkLst>
            <pc:docMk/>
            <pc:sldMk cId="2357087598" sldId="319"/>
            <ac:picMk id="4" creationId="{B73A1A3A-25CC-4902-B4D4-2E3D1D71F460}"/>
          </ac:picMkLst>
        </pc:picChg>
        <pc:picChg chg="mod">
          <ac:chgData name="Damian Radzik" userId="9b6437a5cc3fe03b" providerId="LiveId" clId="{E42A3BCD-4F43-466D-B0C2-ECD886B12D49}" dt="2022-11-15T10:59:48.191" v="2" actId="1076"/>
          <ac:picMkLst>
            <pc:docMk/>
            <pc:sldMk cId="2357087598" sldId="319"/>
            <ac:picMk id="23554" creationId="{1959ABA7-A046-4AB0-8815-57E95FEF5371}"/>
          </ac:picMkLst>
        </pc:picChg>
        <pc:picChg chg="mod">
          <ac:chgData name="Damian Radzik" userId="9b6437a5cc3fe03b" providerId="LiveId" clId="{E42A3BCD-4F43-466D-B0C2-ECD886B12D49}" dt="2022-11-15T10:59:49.762" v="3" actId="1076"/>
          <ac:picMkLst>
            <pc:docMk/>
            <pc:sldMk cId="2357087598" sldId="319"/>
            <ac:picMk id="23556" creationId="{B90AB483-6D79-48EC-9498-2166F96C7D8E}"/>
          </ac:picMkLst>
        </pc:picChg>
        <pc:picChg chg="mod">
          <ac:chgData name="Damian Radzik" userId="9b6437a5cc3fe03b" providerId="LiveId" clId="{E42A3BCD-4F43-466D-B0C2-ECD886B12D49}" dt="2022-11-15T10:59:54.780" v="5" actId="1076"/>
          <ac:picMkLst>
            <pc:docMk/>
            <pc:sldMk cId="2357087598" sldId="319"/>
            <ac:picMk id="23558" creationId="{EDBFB694-34B5-4612-84CD-B7B9C0D5E0E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98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015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22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784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7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907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44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32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982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89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3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3DCDFC-E987-4EF8-8737-B0CCEC10791B}" type="datetimeFigureOut">
              <a:rPr lang="pl-PL" smtClean="0"/>
              <a:t>15.11.2022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C27460-4C35-4AF3-9297-1C95173724D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90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9770E9-5BB8-4A7E-B08E-2320A2A960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Układy cyfrowe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0F047A5-385C-4F62-8D00-5998A4A3E2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Elektronika cyfrowa</a:t>
            </a:r>
          </a:p>
        </p:txBody>
      </p:sp>
    </p:spTree>
    <p:extLst>
      <p:ext uri="{BB962C8B-B14F-4D97-AF65-F5344CB8AC3E}">
        <p14:creationId xmlns:p14="http://schemas.microsoft.com/office/powerpoint/2010/main" val="165970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9CC19C-0232-4C98-97B0-69EA51883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SN 7400N</a:t>
            </a:r>
          </a:p>
        </p:txBody>
      </p:sp>
      <p:pic>
        <p:nvPicPr>
          <p:cNvPr id="1028" name="Picture 4" descr="https://upload.wikimedia.org/wikipedia/commons/2/26/7400.jpg">
            <a:extLst>
              <a:ext uri="{FF2B5EF4-FFF2-40B4-BE49-F238E27FC236}">
                <a16:creationId xmlns:a16="http://schemas.microsoft.com/office/drawing/2014/main" id="{6F5EA0DA-08A6-426C-B184-6F0BE018BE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1693215"/>
            <a:ext cx="3626358" cy="447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308242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831B9B-C867-49FE-838E-6EE35387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Sumator z przeniesieniami równoległymi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9BD49C-B51B-4D73-8A9A-CAFE814CD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sumatorze z przeniesieniami równoległymi bity przeniesień są wyznaczane równolegle. Wyrażenia opisujące ci są rekursywnie rozwijane, tzn. występujący w nich składni ci-1 jest zastępowany stosownym wyrażeniem.</a:t>
            </a:r>
          </a:p>
        </p:txBody>
      </p:sp>
    </p:spTree>
    <p:extLst>
      <p:ext uri="{BB962C8B-B14F-4D97-AF65-F5344CB8AC3E}">
        <p14:creationId xmlns:p14="http://schemas.microsoft.com/office/powerpoint/2010/main" val="325055095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8B4BF96-EF8F-4F46-9AD3-4FE0681FC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Komparator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6B90C82-B7FA-451C-9D9F-B79B136A9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54912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7D35A3-F039-4380-827B-24B04251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Komparator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0F556B-9648-42E0-88C4-A75F970A3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Układ służący do porównywania dwu lub więcej liczb dwójkowych. Są trzy najważniejsze kryteria porównawcze: A = B, A &gt; B oraz A &lt; B. Układ realizujący wszystkie trzy zależności nazywa się komparatorem uniwersalnym. Wynik porównania można zakodować za pomocą wartości trzech funkcji: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Fw</a:t>
            </a:r>
            <a:r>
              <a:rPr lang="pl-PL" dirty="0"/>
              <a:t> = 1, gdy A &gt; B </a:t>
            </a:r>
          </a:p>
          <a:p>
            <a:pPr marL="0" indent="0">
              <a:buNone/>
            </a:pPr>
            <a:r>
              <a:rPr lang="pl-PL" dirty="0"/>
              <a:t>Fr = 1, gdy A = B </a:t>
            </a:r>
          </a:p>
          <a:p>
            <a:pPr marL="0" indent="0">
              <a:buNone/>
            </a:pPr>
            <a:r>
              <a:rPr lang="pl-PL" dirty="0"/>
              <a:t>Fm = 1, gdy A &lt; B</a:t>
            </a:r>
          </a:p>
        </p:txBody>
      </p:sp>
    </p:spTree>
    <p:extLst>
      <p:ext uri="{BB962C8B-B14F-4D97-AF65-F5344CB8AC3E}">
        <p14:creationId xmlns:p14="http://schemas.microsoft.com/office/powerpoint/2010/main" val="330728902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CD5914-B8B1-417A-A5D6-21687FBEE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Komparator na multiplekserach</a:t>
            </a:r>
          </a:p>
        </p:txBody>
      </p:sp>
      <p:pic>
        <p:nvPicPr>
          <p:cNvPr id="33794" name="Picture 2" descr="https://upload.wikimedia.org/wikipedia/commons/thumb/b/b2/Comparator.png/200px-Comparator.png">
            <a:extLst>
              <a:ext uri="{FF2B5EF4-FFF2-40B4-BE49-F238E27FC236}">
                <a16:creationId xmlns:a16="http://schemas.microsoft.com/office/drawing/2014/main" id="{74C1902F-BA5C-4240-843E-A11A84FF1BC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293908"/>
            <a:ext cx="2590933" cy="541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44743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7DC50-1DC9-4ED8-A6DA-1266DED13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Komparator na bramkach</a:t>
            </a:r>
          </a:p>
        </p:txBody>
      </p:sp>
      <p:pic>
        <p:nvPicPr>
          <p:cNvPr id="34818" name="Picture 2" descr="http://zto.ita.pwr.wroc.pl/~luban/uklady_kom/komp/komp_txt.gif">
            <a:extLst>
              <a:ext uri="{FF2B5EF4-FFF2-40B4-BE49-F238E27FC236}">
                <a16:creationId xmlns:a16="http://schemas.microsoft.com/office/drawing/2014/main" id="{5E39218B-E8EF-4CC4-88B7-F6FEE3EAB4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857" y="2066925"/>
            <a:ext cx="9138285" cy="351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34052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FD367B-332C-4E10-8D01-2F876025E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9CD44F-0D52-4FA1-AAC0-4F912E456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5351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BF689F-5415-43E7-AA6C-AF27D47D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ECL (ang. </a:t>
            </a:r>
            <a:r>
              <a:rPr lang="pl-PL" dirty="0" err="1"/>
              <a:t>Emitter</a:t>
            </a:r>
            <a:r>
              <a:rPr lang="pl-PL" dirty="0"/>
              <a:t> </a:t>
            </a:r>
            <a:r>
              <a:rPr lang="pl-PL" dirty="0" err="1"/>
              <a:t>Coupled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B127EE-B4E2-48FC-BA10-CFA8E34AB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Rodzina bipolarnych cyfrowych układów scalonych charakteryzująca się pracą tranzystorów wyłącznie w liniowym zakresie pracy, bez wchodzenia w stan zatkania lub nasycenia. Osiągnięte to zostało przez połączenie tranzystorów w układy wzmacniaczy różnicowych</a:t>
            </a:r>
          </a:p>
          <a:p>
            <a:pPr marL="0" indent="0">
              <a:buNone/>
            </a:pPr>
            <a:r>
              <a:rPr lang="pl-PL" dirty="0"/>
              <a:t>Pierwsze układy tego typu (seria 10k) miały czasy propagacji rzędu kilku </a:t>
            </a:r>
            <a:r>
              <a:rPr lang="pl-PL" dirty="0" err="1"/>
              <a:t>ns</a:t>
            </a:r>
            <a:r>
              <a:rPr lang="pl-PL" dirty="0"/>
              <a:t> (nanosekund), o rząd wielkości szybciej niż ówczesne układy TTL. Dzisiejsze układy ECL mają czasy propagacji rządu setek, a nawet dziesiątek </a:t>
            </a:r>
            <a:r>
              <a:rPr lang="pl-PL" dirty="0" err="1"/>
              <a:t>ps</a:t>
            </a:r>
            <a:r>
              <a:rPr lang="pl-PL" dirty="0"/>
              <a:t> (pikosekund).</a:t>
            </a:r>
          </a:p>
          <a:p>
            <a:pPr marL="0" indent="0">
              <a:buNone/>
            </a:pPr>
            <a:r>
              <a:rPr lang="pl-PL" dirty="0"/>
              <a:t>Wadą układów ECL jest natomiast duży pobór mocy i niewielki margines zakłóceń – wysoki poziom logiczny jest odległy od niskiego zaledwie o kilkaset </a:t>
            </a:r>
            <a:r>
              <a:rPr lang="pl-PL" dirty="0" err="1"/>
              <a:t>mV</a:t>
            </a:r>
            <a:r>
              <a:rPr lang="pl-PL" dirty="0"/>
              <a:t> (miliwoltów).</a:t>
            </a:r>
          </a:p>
        </p:txBody>
      </p:sp>
    </p:spTree>
    <p:extLst>
      <p:ext uri="{BB962C8B-B14F-4D97-AF65-F5344CB8AC3E}">
        <p14:creationId xmlns:p14="http://schemas.microsoft.com/office/powerpoint/2010/main" val="3007583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7B6DAD-FF44-48B5-B377-88A62D4C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Integrated</a:t>
            </a:r>
            <a:r>
              <a:rPr lang="pl-PL" dirty="0"/>
              <a:t> </a:t>
            </a:r>
            <a:r>
              <a:rPr lang="pl-PL" dirty="0" err="1"/>
              <a:t>Injection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(I2L, IIL, I2L)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6E4EF7-F4B6-492A-99F5-841046E6B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Rodzina bipolarnych cyfrowych układów scalonych. Dzięki uproszczonej budowie bramki logicznej w tym standardzie uzyskuje się bardzo dużą gęstość upakowania w połączeniu z dużą szybkością. </a:t>
            </a:r>
          </a:p>
          <a:p>
            <a:pPr marL="0" indent="0">
              <a:buNone/>
            </a:pPr>
            <a:r>
              <a:rPr lang="pl-PL" dirty="0"/>
              <a:t>Różnica między poziomami logicznymi wysokim (0,7 V) a niskim (0,2 V) jest niewielka ale wystarczająca w obrębie jednego układu scalonego, lecz aby umożliwić łączenie układów I2L wyposaża się je w wejściowe i wyjściowe bufory konwertujące poziomy logiczne.</a:t>
            </a:r>
          </a:p>
        </p:txBody>
      </p:sp>
    </p:spTree>
    <p:extLst>
      <p:ext uri="{BB962C8B-B14F-4D97-AF65-F5344CB8AC3E}">
        <p14:creationId xmlns:p14="http://schemas.microsoft.com/office/powerpoint/2010/main" val="840978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753B7F-7FC4-404D-A358-46F6CD238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unipolarne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D56BC6-0D81-4291-A8EB-6D3F90DB9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888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200321-A584-4928-85E6-713E5D77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MOSFET (ang. Metal-</a:t>
            </a:r>
            <a:r>
              <a:rPr lang="pl-PL" dirty="0" err="1"/>
              <a:t>Oxide</a:t>
            </a:r>
            <a:r>
              <a:rPr lang="pl-PL" dirty="0"/>
              <a:t> Semiconductor Field-</a:t>
            </a:r>
            <a:r>
              <a:rPr lang="pl-PL" dirty="0" err="1"/>
              <a:t>Effect</a:t>
            </a:r>
            <a:r>
              <a:rPr lang="pl-PL" dirty="0"/>
              <a:t> </a:t>
            </a:r>
            <a:r>
              <a:rPr lang="pl-PL" dirty="0" err="1"/>
              <a:t>Transistor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4BF8FD-6589-4DD3-A774-B1A282F95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Technologia produkcji tranzystorów polowych z izolowaną bramką i obwodów układów scalonych. Jest to aktualnie podstawowa technologia produkcji większości układów scalonych stosowanych w komputerach i stanowi element technologii CMOS.</a:t>
            </a:r>
          </a:p>
          <a:p>
            <a:pPr marL="0" indent="0">
              <a:buNone/>
            </a:pPr>
            <a:r>
              <a:rPr lang="pl-PL" dirty="0"/>
              <a:t>Tranzystory są produkowane w formie trzech warstw:</a:t>
            </a:r>
          </a:p>
          <a:p>
            <a:r>
              <a:rPr lang="pl-PL" dirty="0"/>
              <a:t>Dolna warstwa to płytka wycięta z monokryształu krzemu lub krzemu domieszkowanego germanem. </a:t>
            </a:r>
          </a:p>
          <a:p>
            <a:r>
              <a:rPr lang="pl-PL" dirty="0"/>
              <a:t>Na płytkę tę napyla się bardzo cienką warstwę krzemionki lub innego tlenku metalu lub półmetalu, która pełni funkcję izolatora. </a:t>
            </a:r>
          </a:p>
          <a:p>
            <a:r>
              <a:rPr lang="pl-PL" dirty="0"/>
              <a:t>Na warstwę tlenku napyla się z kolei bardzo cienką warstwę dobrze przewodzącego metalu (np. złota). </a:t>
            </a:r>
          </a:p>
        </p:txBody>
      </p:sp>
    </p:spTree>
    <p:extLst>
      <p:ext uri="{BB962C8B-B14F-4D97-AF65-F5344CB8AC3E}">
        <p14:creationId xmlns:p14="http://schemas.microsoft.com/office/powerpoint/2010/main" val="1827076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055951-7544-4516-9B6C-B4614CD25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1665CB7-870C-4987-AB6F-CD6C5DB34C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4424" y="3199987"/>
            <a:ext cx="5639289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9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3EE558-DDEE-48C5-A766-51289F94E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CMOS (ang. </a:t>
            </a:r>
            <a:r>
              <a:rPr lang="pl-PL" dirty="0" err="1"/>
              <a:t>Complementary</a:t>
            </a:r>
            <a:r>
              <a:rPr lang="pl-PL" dirty="0"/>
              <a:t> Metal-</a:t>
            </a:r>
            <a:r>
              <a:rPr lang="pl-PL" dirty="0" err="1"/>
              <a:t>Oxide</a:t>
            </a:r>
            <a:r>
              <a:rPr lang="pl-PL" dirty="0"/>
              <a:t> Semiconductor)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30CB8B-3197-43A8-AFBC-A44B4C59E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Technologia wytwarzania układów scalonych, głównie cyfrowych, składających się z tranzystorów MOS o przeciwnym typie przewodnictwa i połączonych w taki sposób, że w ustalonym stanie logicznym przewodzi tylko jeden z nich. </a:t>
            </a:r>
          </a:p>
          <a:p>
            <a:pPr marL="0" indent="0">
              <a:buNone/>
            </a:pPr>
            <a:r>
              <a:rPr lang="pl-PL" dirty="0"/>
              <a:t>Dzięki temu układ statycznie nie pobiera żadnej mocy (pomijając niewielki prąd wyłączenia tranzystora), a prąd ze źródła zasilania płynie tylko w momencie przełączania – gdy przez bardzo krótką chwilę przewodzą jednocześnie oba tranzystory. </a:t>
            </a:r>
          </a:p>
          <a:p>
            <a:pPr marL="0" indent="0">
              <a:buNone/>
            </a:pPr>
            <a:r>
              <a:rPr lang="pl-PL" dirty="0"/>
              <a:t>Układy CMOS są relatywnie proste i tanie w produkcji umożliwiając uzyskanie bardzo dużych gęstości upakowania tranzystorów na jednostce powierzchni płytki krzemu. W nowoczesnych układach powierzchnia zajmowana przez jeden tranzystor jest znacznie mniejsza od 1 µm².</a:t>
            </a:r>
          </a:p>
        </p:txBody>
      </p:sp>
    </p:spTree>
    <p:extLst>
      <p:ext uri="{BB962C8B-B14F-4D97-AF65-F5344CB8AC3E}">
        <p14:creationId xmlns:p14="http://schemas.microsoft.com/office/powerpoint/2010/main" val="3662428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99B45-EAEC-4BD0-B4BB-54416B7A1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programowalne matrycowo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0A6AF1B-EA58-4825-A5F8-7580A2120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964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BB513C-6820-42BD-85E9-3BB7C4E9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PAL (ang. 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Array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9EC7C8-CBFE-48D7-854B-FBCDB0162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Układ na matrycy PLD posiadający jedną część nieprogramowalną podobnie jak układ PLE, z tym że PAL posiada programowalną matrycę bramek AND. Układy te są zaliczane do grupy prostych programowalnych układów elektronicznych pierwszej generacji (SPLD).</a:t>
            </a:r>
          </a:p>
        </p:txBody>
      </p:sp>
    </p:spTree>
    <p:extLst>
      <p:ext uri="{BB962C8B-B14F-4D97-AF65-F5344CB8AC3E}">
        <p14:creationId xmlns:p14="http://schemas.microsoft.com/office/powerpoint/2010/main" val="4272001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24C8F9-FF67-41F1-93DC-ACECA6709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Programowalna macierz logiczna, PLA (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</a:t>
            </a:r>
            <a:r>
              <a:rPr lang="pl-PL" dirty="0" err="1"/>
              <a:t>array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F5D6C1-5C88-4B4B-B8E2-2B06835C6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Rodzaj układów programowalnych PLD zawierających dwie macierze programowalne: AND oraz OR.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układzie PAL jest tylko jedna matryca AND, a bramki OR są wbudowane. W układach PLA natomiast funkcję bramek OR pełni właśnie druga programowalna macierz OR, co czyni te układy dużo bardziej elastycznymi.</a:t>
            </a:r>
          </a:p>
        </p:txBody>
      </p:sp>
    </p:spTree>
    <p:extLst>
      <p:ext uri="{BB962C8B-B14F-4D97-AF65-F5344CB8AC3E}">
        <p14:creationId xmlns:p14="http://schemas.microsoft.com/office/powerpoint/2010/main" val="318847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7FC4D-6C5F-4103-8FB0-1357F2D9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cyfrowe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3D03A-B573-4975-B79D-2F66511FE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Rodzaj układów elektronicznych, w których sygnały napięciowe przyjmują tylko określoną liczbę poziomów, którym przypisywane są wartości liczbowe. </a:t>
            </a:r>
          </a:p>
          <a:p>
            <a:pPr marL="0" indent="0">
              <a:buNone/>
            </a:pPr>
            <a:r>
              <a:rPr lang="pl-PL" dirty="0"/>
              <a:t>Najczęściej liczba poziomów napięć jest równa dwa, a poziomom przypisywane są cyfry 0 i 1, wówczas układy cyfrowe realizują operacje zgodnie z algebrą Boole’a.</a:t>
            </a:r>
          </a:p>
          <a:p>
            <a:pPr marL="0" indent="0">
              <a:buNone/>
            </a:pPr>
            <a:r>
              <a:rPr lang="pl-PL" dirty="0"/>
              <a:t>Obecnie układy cyfrowe budowane są w oparciu o bramki logiczne realizujące elementarne operacje znane z algebry Boole’a: iloczyn logiczny (AND, NAND), sumę logiczną (OR, NOR), negację NOT, różnicę symetryczną (XOR).</a:t>
            </a:r>
          </a:p>
        </p:txBody>
      </p:sp>
    </p:spTree>
    <p:extLst>
      <p:ext uri="{BB962C8B-B14F-4D97-AF65-F5344CB8AC3E}">
        <p14:creationId xmlns:p14="http://schemas.microsoft.com/office/powerpoint/2010/main" val="1159107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1DD72-BAC5-4D20-8155-DF5505D06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programowalne komórkowo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7B2467-067A-4DF0-BAD1-72B0370C41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4385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F740F2-6BF2-4E96-B81C-22E6A4B66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SPLD (ang. Simple 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Device)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E21A51-92F9-48F1-AB74-2C3E060A4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Grupa prostych programowalnych układów elektronicznych pierwszej generacji.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jej skład wchodzą układy PLE, PAL, PLA oraz GAL. Z powodu stosunkowo ograniczonych możliwości logicznych służyły głównie jako układy zastępujące klasyczne obwody logiczne, budowane z wykorzystaniem układów scalonych w technologii TTL lub CMOS.</a:t>
            </a:r>
          </a:p>
        </p:txBody>
      </p:sp>
    </p:spTree>
    <p:extLst>
      <p:ext uri="{BB962C8B-B14F-4D97-AF65-F5344CB8AC3E}">
        <p14:creationId xmlns:p14="http://schemas.microsoft.com/office/powerpoint/2010/main" val="2773443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DA1D42-7FE3-4976-8AF8-DCF4B9442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CPLD (ang. </a:t>
            </a:r>
            <a:r>
              <a:rPr lang="pl-PL" dirty="0" err="1"/>
              <a:t>Complex</a:t>
            </a:r>
            <a:r>
              <a:rPr lang="pl-PL" dirty="0"/>
              <a:t> 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Device)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C02C41-F3CF-4D15-A3D1-9596080A3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Są one koncepcyjnie podobne do SPLD, lecz mają bardziej złożoną budowę, tzn. posiadają większe zasoby logiczne i możliwości funkcjonalne. </a:t>
            </a:r>
          </a:p>
          <a:p>
            <a:pPr marL="0" indent="0">
              <a:buNone/>
            </a:pPr>
            <a:r>
              <a:rPr lang="pl-PL" dirty="0"/>
              <a:t>Mają architekturę hierarchiczną opartą na </a:t>
            </a:r>
            <a:r>
              <a:rPr lang="pl-PL" dirty="0" err="1"/>
              <a:t>makrokomórkach</a:t>
            </a:r>
            <a:r>
              <a:rPr lang="pl-PL" dirty="0"/>
              <a:t> logicznych, których zawierają od kilkudziesięciu do kilkuset. Zazwyczaj od 4 do 16 </a:t>
            </a:r>
            <a:r>
              <a:rPr lang="pl-PL" dirty="0" err="1"/>
              <a:t>makrokomórek</a:t>
            </a:r>
            <a:r>
              <a:rPr lang="pl-PL" dirty="0"/>
              <a:t> jest połączonych w większe bloki funkcjonalne. </a:t>
            </a:r>
          </a:p>
          <a:p>
            <a:pPr marL="0" indent="0">
              <a:buNone/>
            </a:pPr>
            <a:r>
              <a:rPr lang="pl-PL" dirty="0"/>
              <a:t>Wiele takich bloków jest zaś łączona za pomocą matrycy połączeniowej kluczy, której zdolność łączeniowa określa, w jakim stopniu układ jest programowalny. </a:t>
            </a:r>
          </a:p>
        </p:txBody>
      </p:sp>
    </p:spTree>
    <p:extLst>
      <p:ext uri="{BB962C8B-B14F-4D97-AF65-F5344CB8AC3E}">
        <p14:creationId xmlns:p14="http://schemas.microsoft.com/office/powerpoint/2010/main" val="2516274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8F3ECA-1B8D-4D37-A8E0-7A0EBF282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Bezpośrednio programowalna macierz bramek, FPGA (od ang. field-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gate</a:t>
            </a:r>
            <a:r>
              <a:rPr lang="pl-PL" dirty="0"/>
              <a:t> </a:t>
            </a:r>
            <a:r>
              <a:rPr lang="pl-PL" dirty="0" err="1"/>
              <a:t>array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12BC28-03A9-4777-83A9-A95283600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FPGA to jedna z dwóch rodzin programowalnych cyfrowych układów logicznych o dużym stopniu scalenia – drugą grupę stanowią układy CPLD (ang. </a:t>
            </a:r>
            <a:r>
              <a:rPr lang="pl-PL" dirty="0" err="1"/>
              <a:t>complex</a:t>
            </a:r>
            <a:r>
              <a:rPr lang="pl-PL" dirty="0"/>
              <a:t> </a:t>
            </a:r>
            <a:r>
              <a:rPr lang="pl-PL" dirty="0" err="1"/>
              <a:t>programmable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</a:t>
            </a:r>
            <a:r>
              <a:rPr lang="pl-PL" dirty="0" err="1"/>
              <a:t>device</a:t>
            </a:r>
            <a:r>
              <a:rPr lang="pl-PL" dirty="0"/>
              <a:t>) o nieco innej architekturze. </a:t>
            </a:r>
          </a:p>
          <a:p>
            <a:pPr marL="0" indent="0">
              <a:buNone/>
            </a:pPr>
            <a:r>
              <a:rPr lang="pl-PL" dirty="0"/>
              <a:t>Bezpośrednio programowalne macierze bramek są zazwyczaj wolniejsze od odpowiadających im specjalizowanych układów scalonych i pobierają więcej mocy. </a:t>
            </a:r>
          </a:p>
          <a:p>
            <a:pPr marL="0" indent="0">
              <a:buNone/>
            </a:pPr>
            <a:r>
              <a:rPr lang="pl-PL" dirty="0"/>
              <a:t>Mają natomiast wiele innych zalet takich jak krótszy czas projektowania, niższe koszty produkcji (dla małych serii). Ponadto istnieje obecnie możliwość wykonania tzw. hard </a:t>
            </a:r>
            <a:r>
              <a:rPr lang="pl-PL" dirty="0" err="1"/>
              <a:t>copy</a:t>
            </a:r>
            <a:r>
              <a:rPr lang="pl-PL" dirty="0"/>
              <a:t> FPGA, czyli układu scalonego o funkcjonalności takiej jak wgrany do FPGA projekt. Układ taki jest szybszy i pobiera mniej mocy.</a:t>
            </a:r>
          </a:p>
        </p:txBody>
      </p:sp>
    </p:spTree>
    <p:extLst>
      <p:ext uri="{BB962C8B-B14F-4D97-AF65-F5344CB8AC3E}">
        <p14:creationId xmlns:p14="http://schemas.microsoft.com/office/powerpoint/2010/main" val="661048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5E4A55-55E1-4266-9FF3-E66CEF5BA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Hardware </a:t>
            </a:r>
            <a:r>
              <a:rPr lang="pl-PL" dirty="0" err="1"/>
              <a:t>Description</a:t>
            </a:r>
            <a:r>
              <a:rPr lang="pl-PL" dirty="0"/>
              <a:t> Language, HDL (język opisu sprzętu)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1D6517-3E23-4485-B231-4548F7E0B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Wykorzystywany do opisu układów cyfrowych w technice cyfrowej.</a:t>
            </a:r>
          </a:p>
          <a:p>
            <a:pPr marL="0" indent="0">
              <a:buNone/>
            </a:pPr>
            <a:r>
              <a:rPr lang="pl-PL" dirty="0"/>
              <a:t>Istnieją dwa, zasadnicze sposoby opisu układów cyfrowych:</a:t>
            </a:r>
          </a:p>
          <a:p>
            <a:r>
              <a:rPr lang="pl-PL" dirty="0"/>
              <a:t>behawioralny – projektant definiuje zależności pomiędzy wyjściami a wejściami układu, natomiast realizacją układu zajmuje się kompilator,</a:t>
            </a:r>
          </a:p>
          <a:p>
            <a:r>
              <a:rPr lang="pl-PL" dirty="0"/>
              <a:t>funkcjonalny – projektant definiuje bloki funkcjonalne oraz zależności między nimi. Bloki funkcjonalne mogą być bardzo proste, np. elementarne funkcje logiczne, jak również skomplikowane, np. pamięci, rejestry, sumatory.</a:t>
            </a:r>
          </a:p>
        </p:txBody>
      </p:sp>
    </p:spTree>
    <p:extLst>
      <p:ext uri="{BB962C8B-B14F-4D97-AF65-F5344CB8AC3E}">
        <p14:creationId xmlns:p14="http://schemas.microsoft.com/office/powerpoint/2010/main" val="2540526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E6D903-7592-4907-BA9B-8AF7DA626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Algebra Boole’a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4287AC0-397C-4A9F-8232-1083DF85ED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8289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008A8F-1614-490C-968D-8D3F11E7E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Algebra Boole'a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B69EFF-821A-434E-8C27-75DC9E845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Nazywamy nią niepusty zbiór B zawierający przynajmniej dwa elementy 0,1 oraz określone są dwuargumentowe działania sumy (+ lub ∨) i iloczynu (* lub ∧) oraz jedno działanie nazywane dopełnieniem lub negacją (¬ lub ˉ) spełniające następujące aksjomaty (dla x, y, z B)</a:t>
            </a:r>
          </a:p>
        </p:txBody>
      </p:sp>
    </p:spTree>
    <p:extLst>
      <p:ext uri="{BB962C8B-B14F-4D97-AF65-F5344CB8AC3E}">
        <p14:creationId xmlns:p14="http://schemas.microsoft.com/office/powerpoint/2010/main" val="4181506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D5438D-E75E-4833-8252-E964AA54C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Twierdzenia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585261-9C5A-46BC-BBEA-DFB56515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a + a = a  </a:t>
            </a:r>
            <a:r>
              <a:rPr lang="pl-PL" dirty="0" err="1"/>
              <a:t>a</a:t>
            </a:r>
            <a:r>
              <a:rPr lang="pl-PL" dirty="0"/>
              <a:t> ∙ a = a idempotentność</a:t>
            </a:r>
          </a:p>
          <a:p>
            <a:pPr marL="0" indent="0">
              <a:buNone/>
            </a:pPr>
            <a:r>
              <a:rPr lang="pl-PL" dirty="0"/>
              <a:t>2. a + 1 = 1 a ∙ 0 = 0 dominacja</a:t>
            </a:r>
          </a:p>
          <a:p>
            <a:pPr marL="0" indent="0">
              <a:buNone/>
            </a:pPr>
            <a:r>
              <a:rPr lang="pl-PL" dirty="0"/>
              <a:t>3. a = ~~a inwolucja</a:t>
            </a:r>
          </a:p>
          <a:p>
            <a:pPr marL="0" indent="0">
              <a:buNone/>
            </a:pPr>
            <a:r>
              <a:rPr lang="pl-PL" dirty="0"/>
              <a:t>4. a + (a ∙ b) = a  </a:t>
            </a:r>
            <a:r>
              <a:rPr lang="pl-PL" dirty="0" err="1"/>
              <a:t>a</a:t>
            </a:r>
            <a:r>
              <a:rPr lang="pl-PL" dirty="0"/>
              <a:t> ∙ (a + b) = a pochłanianie</a:t>
            </a:r>
          </a:p>
          <a:p>
            <a:pPr marL="0" indent="0">
              <a:buNone/>
            </a:pPr>
            <a:r>
              <a:rPr lang="pl-PL" dirty="0"/>
              <a:t>5. a + (~a ∙ b) = a + b  a ∙ (~a + b) = a ∙ b uproszczenie</a:t>
            </a:r>
          </a:p>
          <a:p>
            <a:pPr marL="0" indent="0">
              <a:buNone/>
            </a:pPr>
            <a:r>
              <a:rPr lang="pl-PL" dirty="0"/>
              <a:t>6. (a ∙ b) + (a ∙ ~b) = a  (a + b) ∙ (a + ~b) = a </a:t>
            </a:r>
            <a:r>
              <a:rPr lang="pl-PL" dirty="0" err="1"/>
              <a:t>minimalizacj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65120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965360-40F8-46E9-A81D-BD53A0832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Aksjomaty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34C65A-43B3-438A-A9AB-604695C6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1. a + b = b + a; a * b = b * a - przemienność</a:t>
            </a:r>
          </a:p>
          <a:p>
            <a:pPr marL="0" indent="0">
              <a:buNone/>
            </a:pPr>
            <a:r>
              <a:rPr lang="pl-PL" dirty="0"/>
              <a:t>2. (a + b) + c = a + (b + c); (a * b) * c = a * (b * c) - łączność</a:t>
            </a:r>
          </a:p>
          <a:p>
            <a:pPr marL="0" indent="0">
              <a:buNone/>
            </a:pPr>
            <a:r>
              <a:rPr lang="pl-PL" dirty="0"/>
              <a:t>3. a * (b + c) = a * b + a * c; a + b * c = (a + b) * (a + c) -rozdzielność</a:t>
            </a:r>
          </a:p>
          <a:p>
            <a:pPr marL="0" indent="0">
              <a:buNone/>
            </a:pPr>
            <a:r>
              <a:rPr lang="pl-PL" dirty="0"/>
              <a:t>4. a + (a * b) = a; a * (a + b) = a - absorpcja</a:t>
            </a:r>
          </a:p>
          <a:p>
            <a:pPr marL="0" indent="0">
              <a:buNone/>
            </a:pPr>
            <a:r>
              <a:rPr lang="pl-PL" dirty="0"/>
              <a:t>5. a + 0 = a; a + 1 = 1; a * 0 = 0 – identyczność</a:t>
            </a:r>
          </a:p>
          <a:p>
            <a:pPr marL="0" indent="0">
              <a:buNone/>
            </a:pPr>
            <a:r>
              <a:rPr lang="pl-PL" dirty="0"/>
              <a:t>6. ~a * a = 0; ~a + a = 1 – skrócenie</a:t>
            </a:r>
          </a:p>
          <a:p>
            <a:pPr marL="0" indent="0">
              <a:buNone/>
            </a:pPr>
            <a:r>
              <a:rPr lang="pl-PL" dirty="0"/>
              <a:t>7. a * a = a; a + a = a - połączenie</a:t>
            </a:r>
          </a:p>
          <a:p>
            <a:pPr marL="0" indent="0">
              <a:buNone/>
            </a:pPr>
            <a:r>
              <a:rPr lang="pl-PL" dirty="0"/>
              <a:t>8. ~~a = a – podwójna odwrotność</a:t>
            </a:r>
          </a:p>
        </p:txBody>
      </p:sp>
    </p:spTree>
    <p:extLst>
      <p:ext uri="{BB962C8B-B14F-4D97-AF65-F5344CB8AC3E}">
        <p14:creationId xmlns:p14="http://schemas.microsoft.com/office/powerpoint/2010/main" val="33561785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BC6EB1-A858-4F43-A539-1BC8BDA52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Prawo de Morgana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B7382311-E098-48BD-B865-CC4B710F71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8795" y="2305050"/>
            <a:ext cx="7457408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14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0F0764-BB8B-4E31-B5D3-30E58271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</a:t>
            </a: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0F66F2BF-DF77-4A00-A2D1-84AF8B67F2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Możliwość bezstratnego kodowania i przesyłania informacji.</a:t>
            </a:r>
          </a:p>
          <a:p>
            <a:pPr marL="0" indent="0">
              <a:buNone/>
            </a:pPr>
            <a:r>
              <a:rPr lang="pl-PL" dirty="0"/>
              <a:t>Uproszczony zapis i przechowywanie informacji cyfrowej.</a:t>
            </a:r>
          </a:p>
          <a:p>
            <a:pPr marL="0" indent="0">
              <a:buNone/>
            </a:pPr>
            <a:r>
              <a:rPr lang="pl-PL" dirty="0"/>
              <a:t>Mniejsza wrażliwość na zakłócenia elektryczne.</a:t>
            </a:r>
          </a:p>
          <a:p>
            <a:pPr marL="0" indent="0">
              <a:buNone/>
            </a:pPr>
            <a:r>
              <a:rPr lang="pl-PL" dirty="0"/>
              <a:t>Możliwość tworzenia układów programowalnych, których działanie określa program komputerowy.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EFA287F-FE5D-432D-9B47-7B18B2C459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Skomplikowanie zarówno na poziomie elektrycznym, jak i logicznym.</a:t>
            </a:r>
          </a:p>
          <a:p>
            <a:pPr marL="0" indent="0">
              <a:buNone/>
            </a:pPr>
            <a:r>
              <a:rPr lang="pl-PL" dirty="0"/>
              <a:t>Mimo większej odporności na zakłócenia, wykrywanie przekłamań wymaga dodatkowych zabezpieczeń choć nie zawsze jest możliwe wykrycie błędu.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85847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AF477DC-96FC-4677-A4D9-D9FE796A0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 </a:t>
            </a:r>
            <a:r>
              <a:rPr lang="pl-PL" dirty="0" err="1"/>
              <a:t>Karnaugha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719859B7-A406-4A7B-8DF6-C81B80BF6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Sposób minimalizacji funkcji boolowskich. Został wynaleziony w 1950 roku przez Maurice </a:t>
            </a:r>
            <a:r>
              <a:rPr lang="pl-PL" dirty="0" err="1"/>
              <a:t>Karnaugha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W ogólnym przypadku znalezienie formuły minimalnej dla zadanej funkcji boolowskiej jest bardzo skomplikowanym problemem. Jednak jeśli funkcja ma małą liczbę zmiennych (do sześciu) i zostanie zapisana w specjalnej tablicy zwanej mapą lub siatką </a:t>
            </a:r>
            <a:r>
              <a:rPr lang="pl-PL" dirty="0" err="1"/>
              <a:t>Karnaugha</a:t>
            </a:r>
            <a:r>
              <a:rPr lang="pl-PL" dirty="0"/>
              <a:t>, wówczas znalezienie minimalnej formuły odbywa się na drodze intuicyjnej. </a:t>
            </a:r>
          </a:p>
        </p:txBody>
      </p:sp>
    </p:spTree>
    <p:extLst>
      <p:ext uri="{BB962C8B-B14F-4D97-AF65-F5344CB8AC3E}">
        <p14:creationId xmlns:p14="http://schemas.microsoft.com/office/powerpoint/2010/main" val="3459165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210567-FEC4-44D0-8EC5-9EC8A3FDF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pic>
        <p:nvPicPr>
          <p:cNvPr id="36866" name="Picture 2" descr="https://upload.wikimedia.org/wikipedia/commons/thumb/b/b7/K-map_6%2C8%2C9%2C10%2C11%2C12%2C13%2C14.svg/250px-K-map_6%2C8%2C9%2C10%2C11%2C12%2C13%2C14.svg.png">
            <a:extLst>
              <a:ext uri="{FF2B5EF4-FFF2-40B4-BE49-F238E27FC236}">
                <a16:creationId xmlns:a16="http://schemas.microsoft.com/office/drawing/2014/main" id="{011C7972-75A1-4944-804A-8B5B32F6B0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131" y="1567459"/>
            <a:ext cx="4510454" cy="49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4128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1030D4-1026-42F1-9406-BD5DBBF19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Bramki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3B449F-85A5-4665-A267-52F72F2D9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8469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8CF45FA-86EE-46E6-AF1C-B651350BE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Bramka logiczna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54C18DC1-1D7E-46D6-AE60-10CD36533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Element konstrukcyjny maszyn realizujący fizycznie pewną prostą funkcję logiczną, której argumenty (zmienne logiczne) oraz sama funkcja mogą przybierać jedną z dwóch wartości, np. 0 lub 1</a:t>
            </a:r>
          </a:p>
          <a:p>
            <a:pPr marL="0" indent="0">
              <a:buNone/>
            </a:pPr>
            <a:r>
              <a:rPr lang="pl-PL" dirty="0"/>
              <a:t>Podstawowymi elementami logicznymi, stosowanymi powszechnie w budowie układów logicznych, są elementy realizujące funkcje logiczne: sumy (alternatywy), iloczynu (koniunkcji) i negacji. Są to odpowiednio bramki OR, AND i NOT. Za pomocą dwóch takich bramek (OR i NOT lub AND i NOT) można zbudować układ realizujący dowolną funkcję logiczną, układy takie nazywa się układami zupełnymi.</a:t>
            </a:r>
          </a:p>
          <a:p>
            <a:pPr marL="0" indent="0">
              <a:buNone/>
            </a:pPr>
            <a:r>
              <a:rPr lang="pl-PL" dirty="0"/>
              <a:t>Bramki NAND (negacja koniunkcji) oraz NOR (negacja sumy logicznej) nazywa się funkcjonalnie pełnymi, ponieważ przy ich użyciu (tzn. samych NAND lub samych NOR) można zbudować układ realizujący dowolną funkcję logiczną.</a:t>
            </a:r>
          </a:p>
          <a:p>
            <a:pPr marL="0" indent="0">
              <a:buNone/>
            </a:pPr>
            <a:r>
              <a:rPr lang="pl-PL" dirty="0"/>
              <a:t>Inną często stosowaną bramką logiczną jest XOR, która wykorzystywana jest w układach arytmetyki takich jak sumatory czy </a:t>
            </a:r>
            <a:r>
              <a:rPr lang="pl-PL" dirty="0" err="1"/>
              <a:t>subtraktory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82409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9FC26-A0DA-47C3-B052-9E3E7BAD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NOT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B54CDE7B-041B-49B3-81FB-19836AAABF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765" y="2551332"/>
            <a:ext cx="11619387" cy="175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50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61714D-B98C-4A7D-B97E-604F5AE2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B566EDD7-D19B-480C-BDE4-DF3E9E9DA9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3613" y="2333625"/>
            <a:ext cx="10604774" cy="259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584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2714C6-8E10-4112-A7BC-A3C5E778C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OR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B43CD71-0BBD-4BB5-A0CF-6E07855633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8855" y="2381250"/>
            <a:ext cx="10074290" cy="248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614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31C846-0298-411A-BC86-A2C0745EB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NAND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FAECC3E-5346-4AFC-B25E-2F0243AEB9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05050"/>
            <a:ext cx="10506016" cy="254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1646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058E9D-720A-479B-81D0-A28704AE6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NOR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D9AC2702-F2D2-4C32-A0D8-F590E29842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1498" y="2314147"/>
            <a:ext cx="8930563" cy="222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275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E8DA9F-0AC5-4C9C-B2EB-9949A54C2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XOR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01D3CA9-C148-4A84-A579-DF7999EA6D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9212" y="2442419"/>
            <a:ext cx="9813575" cy="239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5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599B3-C8F7-4605-AF68-A4ECC9BF2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Klasyfikacja (przetwarzanie informacji)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1280267-A45E-40BA-B527-200DB64A9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Układy kombinacyjne – układy „bez pamięci”, w których sygnały wyjściowe są zawsze takie same dla określonych sygnałów wejściowych;</a:t>
            </a:r>
          </a:p>
          <a:p>
            <a:pPr marL="0" indent="0">
              <a:buNone/>
            </a:pPr>
            <a:r>
              <a:rPr lang="pl-PL" dirty="0"/>
              <a:t>Układy sekwencyjne – układy „z pamięcią”, w których stan wyjść zależy nie tylko od aktualnego stanu wejść, ale również od stanów poprzednich.</a:t>
            </a:r>
          </a:p>
        </p:txBody>
      </p:sp>
    </p:spTree>
    <p:extLst>
      <p:ext uri="{BB962C8B-B14F-4D97-AF65-F5344CB8AC3E}">
        <p14:creationId xmlns:p14="http://schemas.microsoft.com/office/powerpoint/2010/main" val="70380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83B3E3-1A7B-4167-AC75-CBA1C046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Realizacja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7A024D-C0C3-4679-B6D6-F379E56C0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Układ scalony jest półprzewodnikowym kryształem krzemu, inaczej zwanym modułem (ang. chip), zawierającym elektroniczne części, takie jak: tranzystory, diody, rezystory i kondensatory. Elementy te są połączone wewnątrz modułu, realizując żądany układ elektroniczny. Moduł jest zamontowany w ceramicznej lub plastykowej obudowie z przymocowanymi zewnętrznymi końcówkami. </a:t>
            </a:r>
          </a:p>
        </p:txBody>
      </p:sp>
    </p:spTree>
    <p:extLst>
      <p:ext uri="{BB962C8B-B14F-4D97-AF65-F5344CB8AC3E}">
        <p14:creationId xmlns:p14="http://schemas.microsoft.com/office/powerpoint/2010/main" val="40260494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8BF4A-A0D1-4230-A048-8517D6F8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Złożoność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B7F12A-E9AB-4B67-ADCA-D4D75F366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Złożoność układów scalonych określa tzw. skala integracji: </a:t>
            </a:r>
          </a:p>
          <a:p>
            <a:pPr marL="0" indent="0">
              <a:buNone/>
            </a:pPr>
            <a:r>
              <a:rPr lang="pl-PL" dirty="0"/>
              <a:t>Układem scalonym o małej skali integracji SSI (ang. Small </a:t>
            </a:r>
            <a:r>
              <a:rPr lang="pl-PL" dirty="0" err="1"/>
              <a:t>Scale</a:t>
            </a:r>
            <a:r>
              <a:rPr lang="pl-PL" dirty="0"/>
              <a:t> Integration) jest układ zawierający do 10 bramek. </a:t>
            </a:r>
          </a:p>
          <a:p>
            <a:pPr marL="0" indent="0">
              <a:buNone/>
            </a:pPr>
            <a:r>
              <a:rPr lang="pl-PL" dirty="0"/>
              <a:t>Układ scalony o średniej skali integracji MSI (ang. Medium </a:t>
            </a:r>
            <a:r>
              <a:rPr lang="pl-PL" dirty="0" err="1"/>
              <a:t>Scale</a:t>
            </a:r>
            <a:r>
              <a:rPr lang="pl-PL" dirty="0"/>
              <a:t> </a:t>
            </a:r>
            <a:r>
              <a:rPr lang="pl-PL" dirty="0" err="1"/>
              <a:t>Intergration</a:t>
            </a:r>
            <a:r>
              <a:rPr lang="pl-PL" dirty="0"/>
              <a:t>) zawiera od 10 do 100 bramek. </a:t>
            </a:r>
          </a:p>
          <a:p>
            <a:pPr marL="0" indent="0">
              <a:buNone/>
            </a:pPr>
            <a:r>
              <a:rPr lang="pl-PL" dirty="0"/>
              <a:t>Układ scalony o dużej skali integracji LSI (ang.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Scale</a:t>
            </a:r>
            <a:r>
              <a:rPr lang="pl-PL" dirty="0"/>
              <a:t> Integration) zawiera od 100 do kilku tysięcy bramek. </a:t>
            </a:r>
          </a:p>
          <a:p>
            <a:pPr marL="0" indent="0">
              <a:buNone/>
            </a:pPr>
            <a:r>
              <a:rPr lang="pl-PL" dirty="0"/>
              <a:t>Układy scalone zawierające więcej niż kilka tysięcy bramek są układami o bardzo dużej skali integracji VLSI (ang. </a:t>
            </a:r>
            <a:r>
              <a:rPr lang="pl-PL" dirty="0" err="1"/>
              <a:t>Very</a:t>
            </a:r>
            <a:r>
              <a:rPr lang="pl-PL" dirty="0"/>
              <a:t>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Scale</a:t>
            </a:r>
            <a:r>
              <a:rPr lang="pl-PL" dirty="0"/>
              <a:t> Integration). </a:t>
            </a:r>
          </a:p>
          <a:p>
            <a:pPr marL="0" indent="0">
              <a:buNone/>
            </a:pPr>
            <a:r>
              <a:rPr lang="pl-PL" dirty="0" err="1"/>
              <a:t>Superduży</a:t>
            </a:r>
            <a:r>
              <a:rPr lang="pl-PL" dirty="0"/>
              <a:t> stopień scalenia, wielki stopień scalenia, olbrzymi stopień scalenia, SLSI, ULSI (ang. Super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Scale</a:t>
            </a:r>
            <a:r>
              <a:rPr lang="pl-PL" dirty="0"/>
              <a:t> of Integration, Ultra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Scale</a:t>
            </a:r>
            <a:r>
              <a:rPr lang="pl-PL" dirty="0"/>
              <a:t> of Integration) oznacza największy stopień scalenia układu elektronicznego w obiegowej klasyfikacji. Układy ULSI zawierają w jednej strukturze krzemowej miliony tranzystorów. Tyle elementów zawierają np. architektury procesorów 32 i 64 bitowych</a:t>
            </a:r>
          </a:p>
        </p:txBody>
      </p:sp>
    </p:spTree>
    <p:extLst>
      <p:ext uri="{BB962C8B-B14F-4D97-AF65-F5344CB8AC3E}">
        <p14:creationId xmlns:p14="http://schemas.microsoft.com/office/powerpoint/2010/main" val="10421100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D2BF88D8-6C4D-4CDB-AFC5-09EB94BE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sekwencyjne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A23F51C-ED10-4FCE-9009-735C217C6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24757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F67A14-2230-4855-9B63-C194450B2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Przerzutnik (ang. </a:t>
            </a:r>
            <a:r>
              <a:rPr lang="pl-PL" dirty="0" err="1"/>
              <a:t>flip</a:t>
            </a:r>
            <a:r>
              <a:rPr lang="pl-PL" dirty="0"/>
              <a:t>-flop)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3A115C-7175-4B67-8F8B-2C6608590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Układ sekwencyjny, którego sygnał na wyjściu może zależeć od stanu na jego wejściu lub od jego stanu wewnętrznego. </a:t>
            </a:r>
          </a:p>
          <a:p>
            <a:pPr marL="0" indent="0">
              <a:buNone/>
            </a:pPr>
            <a:r>
              <a:rPr lang="pl-PL" dirty="0"/>
              <a:t>Istnieją trzy rodzaje przerzutników: </a:t>
            </a:r>
            <a:r>
              <a:rPr lang="pl-PL" dirty="0" err="1"/>
              <a:t>bistabilne</a:t>
            </a:r>
            <a:r>
              <a:rPr lang="pl-PL" dirty="0"/>
              <a:t>, monostabilne oraz astabilne. W układach cyfrowych najczęściej stosowane są przerzutniki </a:t>
            </a:r>
            <a:r>
              <a:rPr lang="pl-PL" dirty="0" err="1"/>
              <a:t>bistabilne</a:t>
            </a:r>
            <a:r>
              <a:rPr lang="pl-PL" dirty="0"/>
              <a:t> mogące być stosowane jako układy pamiętające. </a:t>
            </a:r>
          </a:p>
          <a:p>
            <a:pPr marL="0" indent="0">
              <a:buNone/>
            </a:pPr>
            <a:r>
              <a:rPr lang="pl-PL" dirty="0"/>
              <a:t>Grupa czterech lub ośmiu połączonych ze sobą przerzutników </a:t>
            </a:r>
            <a:r>
              <a:rPr lang="pl-PL" dirty="0" err="1"/>
              <a:t>bistabilnych</a:t>
            </a:r>
            <a:r>
              <a:rPr lang="pl-PL" dirty="0"/>
              <a:t> może tworzyć tzw. rejestr, zdolny do pamiętania jednego bajta informacji.</a:t>
            </a:r>
          </a:p>
        </p:txBody>
      </p:sp>
    </p:spTree>
    <p:extLst>
      <p:ext uri="{BB962C8B-B14F-4D97-AF65-F5344CB8AC3E}">
        <p14:creationId xmlns:p14="http://schemas.microsoft.com/office/powerpoint/2010/main" val="7661689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08A5E6-1DE5-47B0-AB6A-88389806A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6E7B47-F6A1-40CB-9FAD-8633A9AA3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Przerzutnik typu RS,</a:t>
            </a:r>
          </a:p>
          <a:p>
            <a:pPr marL="0" indent="0">
              <a:buNone/>
            </a:pPr>
            <a:r>
              <a:rPr lang="pl-PL" dirty="0"/>
              <a:t>Przerzutnik typu D,</a:t>
            </a:r>
          </a:p>
          <a:p>
            <a:pPr marL="0" indent="0">
              <a:buNone/>
            </a:pPr>
            <a:r>
              <a:rPr lang="pl-PL" dirty="0"/>
              <a:t>Przerzutnik typu T,</a:t>
            </a:r>
          </a:p>
          <a:p>
            <a:pPr marL="0" indent="0">
              <a:buNone/>
            </a:pPr>
            <a:r>
              <a:rPr lang="pl-PL" dirty="0"/>
              <a:t>Przerzutnik typu JK,</a:t>
            </a:r>
          </a:p>
          <a:p>
            <a:pPr marL="0" indent="0">
              <a:buNone/>
            </a:pPr>
            <a:r>
              <a:rPr lang="pl-PL" dirty="0"/>
              <a:t>Przerzutnik typu JK-MS (MS od Master i </a:t>
            </a:r>
            <a:r>
              <a:rPr lang="pl-PL" dirty="0" err="1"/>
              <a:t>Slave</a:t>
            </a:r>
            <a:r>
              <a:rPr lang="pl-PL" dirty="0"/>
              <a:t>),</a:t>
            </a:r>
          </a:p>
          <a:p>
            <a:pPr marL="0" indent="0">
              <a:buNone/>
            </a:pPr>
            <a:r>
              <a:rPr lang="pl-PL" dirty="0"/>
              <a:t>Synchroniczny przerzutnik typu RS.</a:t>
            </a:r>
          </a:p>
        </p:txBody>
      </p:sp>
    </p:spTree>
    <p:extLst>
      <p:ext uri="{BB962C8B-B14F-4D97-AF65-F5344CB8AC3E}">
        <p14:creationId xmlns:p14="http://schemas.microsoft.com/office/powerpoint/2010/main" val="14048397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ED56E-791D-4098-AB78-8A182B781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Opisy wyprowadzeń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24611-E4CD-46C5-A727-79ED669FA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We wszystkich przerzutnikach synchronicznych można wyróżnić następujące wyprowadzenia:</a:t>
            </a:r>
          </a:p>
          <a:p>
            <a:r>
              <a:rPr lang="pl-PL" dirty="0"/>
              <a:t>wejście (lub wejścia) informacyjne – np. D (ang. Data)</a:t>
            </a:r>
          </a:p>
          <a:p>
            <a:r>
              <a:rPr lang="pl-PL" dirty="0"/>
              <a:t>wejście synchronizujące, tzw. zegarowe C (ang. </a:t>
            </a:r>
            <a:r>
              <a:rPr lang="pl-PL" dirty="0" err="1"/>
              <a:t>Clock</a:t>
            </a:r>
            <a:r>
              <a:rPr lang="pl-PL" dirty="0"/>
              <a:t>)</a:t>
            </a:r>
          </a:p>
          <a:p>
            <a:r>
              <a:rPr lang="pl-PL" dirty="0"/>
              <a:t>wejścia asynchroniczne – ustawiające Set i zerujące Reset (odpowiednio: 1 i 0 na wyjściu Q)</a:t>
            </a:r>
          </a:p>
          <a:p>
            <a:r>
              <a:rPr lang="pl-PL" dirty="0"/>
              <a:t>wyjście proste Q</a:t>
            </a:r>
          </a:p>
          <a:p>
            <a:r>
              <a:rPr lang="pl-PL" dirty="0"/>
              <a:t>wyjście zanegowane ~Q</a:t>
            </a:r>
          </a:p>
          <a:p>
            <a:pPr marL="0" indent="0">
              <a:buNone/>
            </a:pPr>
            <a:r>
              <a:rPr lang="pl-PL" dirty="0"/>
              <a:t>Wejścia R/S mają najwyższy priorytet i służą do wymuszenia określonego stanu wyjść niezależnie (asynchroniczne) od poziomów logicznych panujących na pozostałych wejściach informacyjnych czy zegarowych.</a:t>
            </a:r>
          </a:p>
          <a:p>
            <a:pPr marL="0" indent="0">
              <a:buNone/>
            </a:pPr>
            <a:r>
              <a:rPr lang="pl-PL" dirty="0"/>
              <a:t>W rodzimej literaturze spotyka się różne określenia (a nawet oznaczenia) tego samego funkcjonalnie rodzaju wejść. Dla przykładu wejście ustawiające bywa nazywane wejściem zapalającym, a wejście zegarowe C (CP, CL, CLK, T) – synchronizującym lub taktującym.</a:t>
            </a:r>
          </a:p>
        </p:txBody>
      </p:sp>
    </p:spTree>
    <p:extLst>
      <p:ext uri="{BB962C8B-B14F-4D97-AF65-F5344CB8AC3E}">
        <p14:creationId xmlns:p14="http://schemas.microsoft.com/office/powerpoint/2010/main" val="40289594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CB9C93-1CF1-4D50-9835-93B6783C8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 czasowe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FD2B7B-F1E4-48AB-8251-D56AF630F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czas ustalania (ang. </a:t>
            </a:r>
            <a:r>
              <a:rPr lang="pl-PL" i="1" dirty="0"/>
              <a:t>setup </a:t>
            </a:r>
            <a:r>
              <a:rPr lang="pl-PL" i="1" dirty="0" err="1"/>
              <a:t>time</a:t>
            </a:r>
            <a:r>
              <a:rPr lang="pl-PL" dirty="0"/>
              <a:t>), określający o ile zmiana sygnału wejściowego (D) musi wyprzedzać aktywne zbocze zegara</a:t>
            </a:r>
          </a:p>
          <a:p>
            <a:r>
              <a:rPr lang="pl-PL" dirty="0"/>
              <a:t>czas podtrzymania (ang. </a:t>
            </a:r>
            <a:r>
              <a:rPr lang="pl-PL" i="1" dirty="0" err="1"/>
              <a:t>hold</a:t>
            </a:r>
            <a:r>
              <a:rPr lang="pl-PL" i="1" dirty="0"/>
              <a:t> </a:t>
            </a:r>
            <a:r>
              <a:rPr lang="pl-PL" i="1" dirty="0" err="1"/>
              <a:t>time</a:t>
            </a:r>
            <a:r>
              <a:rPr lang="pl-PL" dirty="0"/>
              <a:t>), określający o ile aktywne zbocze zegara musi wyprzedzać zmianę sygnału wejściowego (D). </a:t>
            </a:r>
          </a:p>
        </p:txBody>
      </p:sp>
      <p:pic>
        <p:nvPicPr>
          <p:cNvPr id="3074" name="Picture 2" descr="https://upload.wikimedia.org/wikipedia/commons/thumb/8/8c/Setup%26Hold_time_1_pl.svg/500px-Setup%26Hold_time_1_pl.svg.png">
            <a:extLst>
              <a:ext uri="{FF2B5EF4-FFF2-40B4-BE49-F238E27FC236}">
                <a16:creationId xmlns:a16="http://schemas.microsoft.com/office/drawing/2014/main" id="{265F8F8D-A34B-4C7E-B74B-1DAFD4801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3690938"/>
            <a:ext cx="476250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1700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1A533D-921E-4AC2-B0D5-71C3DCC1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Przerzutniki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E159E4-F24D-4BD0-B6A7-40EF44F13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24019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D96608-4E26-4E47-B61B-D5D5EE528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352F4A-C919-4CD5-B0F6-8F9525FA8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Najprostszy rodzaj przerzutnika asynchronicznego.</a:t>
            </a:r>
          </a:p>
          <a:p>
            <a:pPr marL="0" indent="0">
              <a:buNone/>
            </a:pPr>
            <a:r>
              <a:rPr lang="pl-PL" dirty="0"/>
              <a:t>Ma on:</a:t>
            </a:r>
          </a:p>
          <a:p>
            <a:pPr marL="0" indent="0">
              <a:buNone/>
            </a:pPr>
            <a:r>
              <a:rPr lang="pl-PL" dirty="0"/>
              <a:t>2 wejścia</a:t>
            </a:r>
          </a:p>
          <a:p>
            <a:r>
              <a:rPr lang="pl-PL" dirty="0"/>
              <a:t>S (ang. Set) - wejście ustawiające</a:t>
            </a:r>
          </a:p>
          <a:p>
            <a:r>
              <a:rPr lang="pl-PL" dirty="0"/>
              <a:t>R (ang. Reset) - wejście zerujące</a:t>
            </a:r>
          </a:p>
          <a:p>
            <a:pPr marL="0" indent="0">
              <a:buNone/>
            </a:pPr>
            <a:r>
              <a:rPr lang="pl-PL" dirty="0"/>
              <a:t>2 wyjścia</a:t>
            </a:r>
          </a:p>
          <a:p>
            <a:r>
              <a:rPr lang="pl-PL" dirty="0"/>
              <a:t>Q - wyjście zwykłe</a:t>
            </a:r>
          </a:p>
          <a:p>
            <a:r>
              <a:rPr lang="pl-PL" dirty="0"/>
              <a:t>~Q - wyjście zanegowane.</a:t>
            </a:r>
          </a:p>
          <a:p>
            <a:pPr marL="0" indent="0">
              <a:buNone/>
            </a:pPr>
            <a:r>
              <a:rPr lang="pl-PL" dirty="0"/>
              <a:t>Stan wyjść jest zawsze przeciwny.</a:t>
            </a:r>
          </a:p>
          <a:p>
            <a:pPr marL="0" indent="0">
              <a:buNone/>
            </a:pPr>
            <a:r>
              <a:rPr lang="pl-PL" dirty="0"/>
              <a:t>Przerzutnik typu RS można wykonać z dwóch bramek logicznych NOR lub dwóch bramek logicznych NAND</a:t>
            </a:r>
          </a:p>
        </p:txBody>
      </p:sp>
    </p:spTree>
    <p:extLst>
      <p:ext uri="{BB962C8B-B14F-4D97-AF65-F5344CB8AC3E}">
        <p14:creationId xmlns:p14="http://schemas.microsoft.com/office/powerpoint/2010/main" val="10572587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9F4F89-3F27-45D2-B755-CEBFB0A5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</a:t>
            </a:r>
          </a:p>
        </p:txBody>
      </p:sp>
      <p:pic>
        <p:nvPicPr>
          <p:cNvPr id="6148" name="Picture 4" descr="https://upload.wikimedia.org/wikipedia/commons/thumb/5/5b/Flipflop_SR0.svg/250px-Flipflop_SR0.svg.png">
            <a:extLst>
              <a:ext uri="{FF2B5EF4-FFF2-40B4-BE49-F238E27FC236}">
                <a16:creationId xmlns:a16="http://schemas.microsoft.com/office/drawing/2014/main" id="{174DC915-11FE-49EB-8925-B134472579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3444" y="3544887"/>
            <a:ext cx="238125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79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E78C3C-09ED-424F-ABD6-9C33E06FA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Klasyfikacja (technologie)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3C8D23-1567-40A9-B391-85DB007C2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bipolarne:</a:t>
            </a:r>
          </a:p>
          <a:p>
            <a:pPr marL="0" indent="0">
              <a:buNone/>
            </a:pPr>
            <a:r>
              <a:rPr lang="pl-PL" dirty="0"/>
              <a:t>TTL (ang. </a:t>
            </a:r>
            <a:r>
              <a:rPr lang="pl-PL" dirty="0" err="1"/>
              <a:t>Transistor-Transistor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),</a:t>
            </a:r>
          </a:p>
          <a:p>
            <a:pPr marL="0" indent="0">
              <a:buNone/>
            </a:pPr>
            <a:r>
              <a:rPr lang="pl-PL" dirty="0"/>
              <a:t>ECL (</a:t>
            </a:r>
            <a:r>
              <a:rPr lang="pl-PL" dirty="0" err="1"/>
              <a:t>Emitter</a:t>
            </a:r>
            <a:r>
              <a:rPr lang="pl-PL" dirty="0"/>
              <a:t> </a:t>
            </a:r>
            <a:r>
              <a:rPr lang="pl-PL" dirty="0" err="1"/>
              <a:t>Coupled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),</a:t>
            </a:r>
          </a:p>
          <a:p>
            <a:pPr marL="0" indent="0">
              <a:buNone/>
            </a:pPr>
            <a:r>
              <a:rPr lang="pl-PL" dirty="0"/>
              <a:t>I²L (</a:t>
            </a:r>
            <a:r>
              <a:rPr lang="pl-PL" dirty="0" err="1"/>
              <a:t>Integrated</a:t>
            </a:r>
            <a:r>
              <a:rPr lang="pl-PL" dirty="0"/>
              <a:t> </a:t>
            </a:r>
            <a:r>
              <a:rPr lang="pl-PL" dirty="0" err="1"/>
              <a:t>Injection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unipolarne:</a:t>
            </a:r>
          </a:p>
          <a:p>
            <a:pPr marL="0" indent="0">
              <a:buNone/>
            </a:pPr>
            <a:r>
              <a:rPr lang="pl-PL" dirty="0"/>
              <a:t>NMOS i PMOS,</a:t>
            </a:r>
          </a:p>
          <a:p>
            <a:pPr marL="0" indent="0">
              <a:buNone/>
            </a:pPr>
            <a:r>
              <a:rPr lang="pl-PL" dirty="0"/>
              <a:t>CMOS (</a:t>
            </a:r>
            <a:r>
              <a:rPr lang="pl-PL" dirty="0" err="1"/>
              <a:t>Complementary</a:t>
            </a:r>
            <a:r>
              <a:rPr lang="pl-PL" dirty="0"/>
              <a:t> MOS).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17827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6FC482-9AF0-40A6-9F80-9273C25D2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Działanie</a:t>
            </a:r>
          </a:p>
        </p:txBody>
      </p:sp>
      <p:pic>
        <p:nvPicPr>
          <p:cNvPr id="4100" name="Picture 4" descr="Przerzutnik SR">
            <a:extLst>
              <a:ext uri="{FF2B5EF4-FFF2-40B4-BE49-F238E27FC236}">
                <a16:creationId xmlns:a16="http://schemas.microsoft.com/office/drawing/2014/main" id="{9EBB0F02-F410-40FB-BCBC-4779EFAA69F8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6100" y="1747079"/>
            <a:ext cx="4923875" cy="3637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9414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DA77D7-D706-4A9E-AB88-4EA95C2BE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Tablica stanów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FF1D3A41-2EA1-4569-BB20-09931682E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084620"/>
              </p:ext>
            </p:extLst>
          </p:nvPr>
        </p:nvGraphicFramePr>
        <p:xfrm>
          <a:off x="838200" y="2812574"/>
          <a:ext cx="10515600" cy="182880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149521517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9743950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880055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560046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S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R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Qn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~</a:t>
                      </a:r>
                      <a:r>
                        <a:rPr lang="pl-PL" dirty="0" err="1">
                          <a:effectLst/>
                        </a:rPr>
                        <a:t>Qn</a:t>
                      </a:r>
                      <a:endParaRPr lang="pl-PL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919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Qn-1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~Qn-1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964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722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345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-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-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995682"/>
                  </a:ext>
                </a:extLst>
              </a:tr>
            </a:tbl>
          </a:graphicData>
        </a:graphic>
      </p:graphicFrame>
      <p:sp>
        <p:nvSpPr>
          <p:cNvPr id="5" name="AutoShape 1" descr="Q_{{n}}">
            <a:extLst>
              <a:ext uri="{FF2B5EF4-FFF2-40B4-BE49-F238E27FC236}">
                <a16:creationId xmlns:a16="http://schemas.microsoft.com/office/drawing/2014/main" id="{F91746D0-0EB8-4852-9238-07AC8E5192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8200" y="2813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6" name="AutoShape 2" descr="{\frac  {\ }{Q_{{n}}}}">
            <a:extLst>
              <a:ext uri="{FF2B5EF4-FFF2-40B4-BE49-F238E27FC236}">
                <a16:creationId xmlns:a16="http://schemas.microsoft.com/office/drawing/2014/main" id="{3C04118D-7FA3-48BF-8DF9-E63D623C23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8200" y="2813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7" name="AutoShape 3" descr="Q_{{n-1}}">
            <a:extLst>
              <a:ext uri="{FF2B5EF4-FFF2-40B4-BE49-F238E27FC236}">
                <a16:creationId xmlns:a16="http://schemas.microsoft.com/office/drawing/2014/main" id="{FC8F591C-ADAA-488F-B1A9-42C6CDD2B7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8200" y="2813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8" name="AutoShape 4" descr="{\frac  {\ }{Q_{{n-1}}}}">
            <a:extLst>
              <a:ext uri="{FF2B5EF4-FFF2-40B4-BE49-F238E27FC236}">
                <a16:creationId xmlns:a16="http://schemas.microsoft.com/office/drawing/2014/main" id="{70FE9DE1-DBB4-4C54-9399-4ABBA62724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8200" y="2813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53971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B4B03F-B0FB-4880-9D90-4957A784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25D33A-DEAD-4645-BAEE-52218D023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Jeden z podstawowych rodzajów przerzutników synchronicznych </a:t>
            </a:r>
            <a:r>
              <a:rPr lang="pl-PL" dirty="0" err="1"/>
              <a:t>bistabilnych</a:t>
            </a:r>
            <a:r>
              <a:rPr lang="pl-PL" dirty="0"/>
              <a:t>, na jego podstawie można zbudować wiele innych rodzajów przerzutników np. typu D czy JK-MS.</a:t>
            </a:r>
          </a:p>
          <a:p>
            <a:pPr marL="0" indent="0">
              <a:buNone/>
            </a:pPr>
            <a:r>
              <a:rPr lang="pl-PL" dirty="0"/>
              <a:t>Przerzutnik ma wejścia informacyjne J i K, zegarowe C, wyjście proste Q i jego negację ~Q. Często posiada również asynchroniczne wejścia kasujące R (Reset) i ustawiające S (Set).</a:t>
            </a:r>
          </a:p>
          <a:p>
            <a:pPr marL="0" indent="0">
              <a:buNone/>
            </a:pPr>
            <a:r>
              <a:rPr lang="pl-PL" dirty="0"/>
              <a:t>Nazwa przerzutnika JK pochodzi od imienia i nazwiska Jacka </a:t>
            </a:r>
            <a:r>
              <a:rPr lang="pl-PL" dirty="0" err="1"/>
              <a:t>Kilby'ego</a:t>
            </a:r>
            <a:r>
              <a:rPr lang="pl-PL" dirty="0"/>
              <a:t>, inżyniera amerykańskiego, wynalazcy układów scalonych.</a:t>
            </a:r>
          </a:p>
        </p:txBody>
      </p:sp>
    </p:spTree>
    <p:extLst>
      <p:ext uri="{BB962C8B-B14F-4D97-AF65-F5344CB8AC3E}">
        <p14:creationId xmlns:p14="http://schemas.microsoft.com/office/powerpoint/2010/main" val="28146550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745584-84BE-4CBA-AFBB-37C191568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JK</a:t>
            </a:r>
          </a:p>
        </p:txBody>
      </p:sp>
      <p:pic>
        <p:nvPicPr>
          <p:cNvPr id="10242" name="Picture 2" descr="Znalezione obrazy dla zapytania jk przerzutnik">
            <a:extLst>
              <a:ext uri="{FF2B5EF4-FFF2-40B4-BE49-F238E27FC236}">
                <a16:creationId xmlns:a16="http://schemas.microsoft.com/office/drawing/2014/main" id="{B3EC3E49-177E-4C5C-900D-1562F2B01C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1569" y="3154362"/>
            <a:ext cx="1905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7411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34E21E-CD98-4722-8DC5-5FD0536BC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B08080-02F2-41F0-946E-A28B561B0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Podanie jedynki logicznej na wejście J powoduje ustawienie przerzutnika (co skutkuje pojawieniem się stanu wysokiego na wyjściu Q). Ustawienie wejścia K w stan wysoki przestawia przerzutnik w stan niski. </a:t>
            </a:r>
          </a:p>
          <a:p>
            <a:pPr marL="0" indent="0">
              <a:buNone/>
            </a:pPr>
            <a:r>
              <a:rPr lang="pl-PL" dirty="0"/>
              <a:t>Jeżeli jedynka logiczna zostanie ustawiona na obydwu wejściach (J i K) to nastąpi zmiana stanu przerzutnika na przeciwny. W języku polskim wejście oznaczone K jest czasem nazywane wejściem kasującym, a wejście J - wejściem </a:t>
            </a:r>
            <a:r>
              <a:rPr lang="pl-PL" dirty="0" err="1"/>
              <a:t>jedynkującym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JK jest przerzutnikiem synchronicznym, co oznacza, że reaguje na stan wejść tylko przy podaniu odpowiedniego sygnału na wejście zegarowe. Wyjątkiem są wejścia asynchroniczne R i S. </a:t>
            </a:r>
          </a:p>
        </p:txBody>
      </p:sp>
    </p:spTree>
    <p:extLst>
      <p:ext uri="{BB962C8B-B14F-4D97-AF65-F5344CB8AC3E}">
        <p14:creationId xmlns:p14="http://schemas.microsoft.com/office/powerpoint/2010/main" val="13450432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BB46BE-1070-4DA7-B11F-D75239D49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Tablica stanów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6754055-51CA-451A-8C89-02D497AE7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970190"/>
              </p:ext>
            </p:extLst>
          </p:nvPr>
        </p:nvGraphicFramePr>
        <p:xfrm>
          <a:off x="2409093" y="1798919"/>
          <a:ext cx="6690945" cy="4351337"/>
        </p:xfrm>
        <a:graphic>
          <a:graphicData uri="http://schemas.openxmlformats.org/drawingml/2006/table">
            <a:tbl>
              <a:tblPr/>
              <a:tblGrid>
                <a:gridCol w="1180755">
                  <a:extLst>
                    <a:ext uri="{9D8B030D-6E8A-4147-A177-3AD203B41FA5}">
                      <a16:colId xmlns:a16="http://schemas.microsoft.com/office/drawing/2014/main" val="4262914348"/>
                    </a:ext>
                  </a:extLst>
                </a:gridCol>
                <a:gridCol w="1180755">
                  <a:extLst>
                    <a:ext uri="{9D8B030D-6E8A-4147-A177-3AD203B41FA5}">
                      <a16:colId xmlns:a16="http://schemas.microsoft.com/office/drawing/2014/main" val="1213089053"/>
                    </a:ext>
                  </a:extLst>
                </a:gridCol>
                <a:gridCol w="1180755">
                  <a:extLst>
                    <a:ext uri="{9D8B030D-6E8A-4147-A177-3AD203B41FA5}">
                      <a16:colId xmlns:a16="http://schemas.microsoft.com/office/drawing/2014/main" val="2695626159"/>
                    </a:ext>
                  </a:extLst>
                </a:gridCol>
                <a:gridCol w="1180755">
                  <a:extLst>
                    <a:ext uri="{9D8B030D-6E8A-4147-A177-3AD203B41FA5}">
                      <a16:colId xmlns:a16="http://schemas.microsoft.com/office/drawing/2014/main" val="3870684969"/>
                    </a:ext>
                  </a:extLst>
                </a:gridCol>
                <a:gridCol w="1967925">
                  <a:extLst>
                    <a:ext uri="{9D8B030D-6E8A-4147-A177-3AD203B41FA5}">
                      <a16:colId xmlns:a16="http://schemas.microsoft.com/office/drawing/2014/main" val="106306165"/>
                    </a:ext>
                  </a:extLst>
                </a:gridCol>
              </a:tblGrid>
              <a:tr h="701829"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J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K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Q(t)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Q(t+1)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>
                          <a:effectLst/>
                        </a:rPr>
                        <a:t>Opis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626982"/>
                  </a:ext>
                </a:extLst>
              </a:tr>
              <a:tr h="912377"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 lub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 lub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podtrzymanie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584643"/>
                  </a:ext>
                </a:extLst>
              </a:tr>
              <a:tr h="912377"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 lub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przejście na 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683377"/>
                  </a:ext>
                </a:extLst>
              </a:tr>
              <a:tr h="912377"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 lub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przejście na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660416"/>
                  </a:ext>
                </a:extLst>
              </a:tr>
              <a:tr h="912377"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0 lub 1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>
                          <a:effectLst/>
                        </a:rPr>
                        <a:t>1 lub 0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~Q</a:t>
                      </a:r>
                    </a:p>
                  </a:txBody>
                  <a:tcPr marL="70183" marR="70183" marT="35091" marB="35091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858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5674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2419A4-5674-4152-BD5A-46B20868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JK-MS (Master-</a:t>
            </a:r>
            <a:r>
              <a:rPr lang="pl-PL" dirty="0" err="1"/>
              <a:t>Slave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C903EC-4E0E-44C9-9072-D5F5BAACE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Przerzutnik synchroniczny jest zbudowany z dwóch przerzutników JK połączonych kaskadowo. Jeden – nadrzędny (master) – pełni funkcję bufora wejściowego, drugi – podrzędny (</a:t>
            </a:r>
            <a:r>
              <a:rPr lang="pl-PL" dirty="0" err="1"/>
              <a:t>slave</a:t>
            </a:r>
            <a:r>
              <a:rPr lang="pl-PL" dirty="0"/>
              <a:t>) – bufora wyjściowego.</a:t>
            </a:r>
          </a:p>
          <a:p>
            <a:pPr marL="0" indent="0">
              <a:buNone/>
            </a:pPr>
            <a:r>
              <a:rPr lang="pl-PL" dirty="0"/>
              <a:t>Informacja do przerzutnika jest wpisywana po pełnym cyklu zegarowym: przy zboczu narastającym informacja jest wpisywana do przerzutnika master, zaś przerzutnik </a:t>
            </a:r>
            <a:r>
              <a:rPr lang="pl-PL" dirty="0" err="1"/>
              <a:t>slave</a:t>
            </a:r>
            <a:r>
              <a:rPr lang="pl-PL" dirty="0"/>
              <a:t> (wyjściowy) wciąż pamięta informację wpisaną wcześniej. Przy zboczu opadającym informacja pamiętana przez przerzutnik master jest przepisywana do przerzutnika wyjściowego </a:t>
            </a:r>
            <a:r>
              <a:rPr lang="pl-PL" dirty="0" err="1"/>
              <a:t>slave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6052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EC7A7F-DCBB-45D7-9F76-CC2D506B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JK MS</a:t>
            </a:r>
          </a:p>
        </p:txBody>
      </p:sp>
      <p:pic>
        <p:nvPicPr>
          <p:cNvPr id="9218" name="Picture 2" descr="Znalezione obrazy dla zapytania jk ms">
            <a:extLst>
              <a:ext uri="{FF2B5EF4-FFF2-40B4-BE49-F238E27FC236}">
                <a16:creationId xmlns:a16="http://schemas.microsoft.com/office/drawing/2014/main" id="{A90D827A-BD3E-407C-89C3-24DF541C0F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64706" y="3278187"/>
            <a:ext cx="50387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8678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E6B495-9EB4-469B-A4BA-DE49ECD9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Tabela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51854F1-9AA9-4A75-AA4A-1082BA65E0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645933"/>
              </p:ext>
            </p:extLst>
          </p:nvPr>
        </p:nvGraphicFramePr>
        <p:xfrm>
          <a:off x="3033346" y="2923357"/>
          <a:ext cx="4665784" cy="1828800"/>
        </p:xfrm>
        <a:graphic>
          <a:graphicData uri="http://schemas.openxmlformats.org/drawingml/2006/table">
            <a:tbl>
              <a:tblPr/>
              <a:tblGrid>
                <a:gridCol w="1166446">
                  <a:extLst>
                    <a:ext uri="{9D8B030D-6E8A-4147-A177-3AD203B41FA5}">
                      <a16:colId xmlns:a16="http://schemas.microsoft.com/office/drawing/2014/main" val="787050414"/>
                    </a:ext>
                  </a:extLst>
                </a:gridCol>
                <a:gridCol w="1166446">
                  <a:extLst>
                    <a:ext uri="{9D8B030D-6E8A-4147-A177-3AD203B41FA5}">
                      <a16:colId xmlns:a16="http://schemas.microsoft.com/office/drawing/2014/main" val="3705794534"/>
                    </a:ext>
                  </a:extLst>
                </a:gridCol>
                <a:gridCol w="1166446">
                  <a:extLst>
                    <a:ext uri="{9D8B030D-6E8A-4147-A177-3AD203B41FA5}">
                      <a16:colId xmlns:a16="http://schemas.microsoft.com/office/drawing/2014/main" val="4053932038"/>
                    </a:ext>
                  </a:extLst>
                </a:gridCol>
                <a:gridCol w="1166446">
                  <a:extLst>
                    <a:ext uri="{9D8B030D-6E8A-4147-A177-3AD203B41FA5}">
                      <a16:colId xmlns:a16="http://schemas.microsoft.com/office/drawing/2014/main" val="34889768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q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q'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J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K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643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X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7152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X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8025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X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109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X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59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4332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F93886-41FC-4217-9153-6CD55A321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 (ang. </a:t>
            </a:r>
            <a:r>
              <a:rPr lang="pl-PL" dirty="0" err="1"/>
              <a:t>Toggle</a:t>
            </a:r>
            <a:r>
              <a:rPr lang="pl-PL" dirty="0"/>
              <a:t> </a:t>
            </a:r>
            <a:r>
              <a:rPr lang="pl-PL" dirty="0" err="1"/>
              <a:t>flip</a:t>
            </a:r>
            <a:r>
              <a:rPr lang="pl-PL" dirty="0"/>
              <a:t>-flop)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211F07-03CC-4376-B330-ECB6823AA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To taki przerzutnik, który po podaniu wartości logicznej 1 na wejście T i wyzwoleniu zboczem sygnału zegarowego (przeważnie opadającym), zmienia stan wyjść na przeciwny. Podanie 0 na wejście T powoduje zachowanie bieżącego stanu przerzutnika.</a:t>
            </a:r>
          </a:p>
        </p:txBody>
      </p:sp>
    </p:spTree>
    <p:extLst>
      <p:ext uri="{BB962C8B-B14F-4D97-AF65-F5344CB8AC3E}">
        <p14:creationId xmlns:p14="http://schemas.microsoft.com/office/powerpoint/2010/main" val="224448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689A18-0B66-4317-BAB7-C9D0BFA27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Klasyfikacja (struktura)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466E8D-FE3B-49B0-ABF5-C94A9582E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matryce:</a:t>
            </a:r>
          </a:p>
          <a:p>
            <a:pPr marL="0" indent="0">
              <a:buNone/>
            </a:pPr>
            <a:r>
              <a:rPr lang="pl-PL" dirty="0"/>
              <a:t>PLA,</a:t>
            </a:r>
          </a:p>
          <a:p>
            <a:pPr marL="0" indent="0">
              <a:buNone/>
            </a:pPr>
            <a:r>
              <a:rPr lang="pl-PL" dirty="0"/>
              <a:t>PAL.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komórki:</a:t>
            </a:r>
          </a:p>
          <a:p>
            <a:pPr marL="0" indent="0">
              <a:buNone/>
            </a:pPr>
            <a:r>
              <a:rPr lang="pl-PL" dirty="0"/>
              <a:t>SPLD,</a:t>
            </a:r>
          </a:p>
          <a:p>
            <a:pPr marL="0" indent="0">
              <a:buNone/>
            </a:pPr>
            <a:r>
              <a:rPr lang="pl-PL" dirty="0"/>
              <a:t>CPLD,</a:t>
            </a:r>
          </a:p>
          <a:p>
            <a:pPr marL="0" indent="0">
              <a:buNone/>
            </a:pPr>
            <a:r>
              <a:rPr lang="pl-PL" dirty="0"/>
              <a:t>FPGA.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86067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B25252-EFBE-4278-97AD-2E700A8D4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</a:t>
            </a:r>
          </a:p>
        </p:txBody>
      </p:sp>
      <p:pic>
        <p:nvPicPr>
          <p:cNvPr id="11266" name="Picture 2" descr="T-Type Flip-flop.svg">
            <a:extLst>
              <a:ext uri="{FF2B5EF4-FFF2-40B4-BE49-F238E27FC236}">
                <a16:creationId xmlns:a16="http://schemas.microsoft.com/office/drawing/2014/main" id="{9C8D1492-C748-4F76-9D9C-C8C7815A2AF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5" y="2109787"/>
            <a:ext cx="2638425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763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D102B8-07A5-4270-8817-10EDE36BF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Tabela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6F50D7-E2E4-4855-84BD-3DDDDDC20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Przerzutnik typu T może służyć jako prosty układ dzielenia częstotliwości przez 2. W niektórych przypadkach umożliwia zbudowanie znacznie prostszych układów (np. liczników synchronicznych) niż przy zastosowaniu przerzutników typu D lub JK. Jednak przerzutniki te są stosowane bardzo rzadko ze względu na ich właściwości.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CDA066B-758F-413A-98BA-3E1BE1331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37317"/>
              </p:ext>
            </p:extLst>
          </p:nvPr>
        </p:nvGraphicFramePr>
        <p:xfrm>
          <a:off x="5354516" y="4001294"/>
          <a:ext cx="2754923" cy="1828800"/>
        </p:xfrm>
        <a:graphic>
          <a:graphicData uri="http://schemas.openxmlformats.org/drawingml/2006/table">
            <a:tbl>
              <a:tblPr/>
              <a:tblGrid>
                <a:gridCol w="865327">
                  <a:extLst>
                    <a:ext uri="{9D8B030D-6E8A-4147-A177-3AD203B41FA5}">
                      <a16:colId xmlns:a16="http://schemas.microsoft.com/office/drawing/2014/main" val="2545889989"/>
                    </a:ext>
                  </a:extLst>
                </a:gridCol>
                <a:gridCol w="971288">
                  <a:extLst>
                    <a:ext uri="{9D8B030D-6E8A-4147-A177-3AD203B41FA5}">
                      <a16:colId xmlns:a16="http://schemas.microsoft.com/office/drawing/2014/main" val="2361990818"/>
                    </a:ext>
                  </a:extLst>
                </a:gridCol>
                <a:gridCol w="918308">
                  <a:extLst>
                    <a:ext uri="{9D8B030D-6E8A-4147-A177-3AD203B41FA5}">
                      <a16:colId xmlns:a16="http://schemas.microsoft.com/office/drawing/2014/main" val="41030970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T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Q(t)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Q(t+1)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507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580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65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432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617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5580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6FEFB5-886A-49A6-8D5F-50AEB0774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Przerzutnik typu D (od ang. data lub </a:t>
            </a:r>
            <a:r>
              <a:rPr lang="pl-PL" dirty="0" err="1"/>
              <a:t>delay</a:t>
            </a:r>
            <a:r>
              <a:rPr lang="pl-PL" dirty="0"/>
              <a:t> </a:t>
            </a:r>
            <a:r>
              <a:rPr lang="pl-PL" dirty="0" err="1"/>
              <a:t>flip</a:t>
            </a:r>
            <a:r>
              <a:rPr lang="pl-PL" dirty="0"/>
              <a:t>-flop)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470C11-1697-42D5-A67A-EEF26BD86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Jeden z podstawowych rodzajów przerzutników synchronicznych, nazywany układem opóźniającym. Przerzutnik ten przepisuje stan wejścia informacyjnego D na wyjście Q. Przepisanie informacji następuje tylko przy odpowiednim stanie wejścia zegarowego.</a:t>
            </a:r>
          </a:p>
        </p:txBody>
      </p:sp>
    </p:spTree>
    <p:extLst>
      <p:ext uri="{BB962C8B-B14F-4D97-AF65-F5344CB8AC3E}">
        <p14:creationId xmlns:p14="http://schemas.microsoft.com/office/powerpoint/2010/main" val="22558456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721653-9AB1-453C-9C24-B1D57AD25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</a:t>
            </a:r>
          </a:p>
        </p:txBody>
      </p:sp>
      <p:pic>
        <p:nvPicPr>
          <p:cNvPr id="13314" name="Picture 2" descr="https://upload.wikimedia.org/wikipedia/commons/thumb/5/57/D_Flip-flop_%28Simple%29_Symbol.svg/200px-D_Flip-flop_%28Simple%29_Symbol.svg.png">
            <a:extLst>
              <a:ext uri="{FF2B5EF4-FFF2-40B4-BE49-F238E27FC236}">
                <a16:creationId xmlns:a16="http://schemas.microsoft.com/office/drawing/2014/main" id="{52ECE1A5-28F8-48D5-880B-7EE938ECC6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1569" y="334486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3767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CA9854-F269-4332-A352-D323E8493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Synchronizacja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508C4E-4242-4A66-B844-1C1DC8C98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Najczęściej stosowana jest synchronizacja zboczem zegara, czyli przejściem z jednego stanu logicznego do drugiego. Zbocze może być narastające (przejście z 0 na 1) lub opadające.</a:t>
            </a:r>
          </a:p>
          <a:p>
            <a:pPr marL="0" indent="0">
              <a:buNone/>
            </a:pPr>
            <a:r>
              <a:rPr lang="pl-PL" dirty="0"/>
              <a:t>Innym rodzajem synchronizacji jest </a:t>
            </a:r>
            <a:r>
              <a:rPr lang="pl-PL" dirty="0" err="1"/>
              <a:t>Latch</a:t>
            </a:r>
            <a:r>
              <a:rPr lang="pl-PL" dirty="0"/>
              <a:t> (zatrzask, synchronizacja poziomem), który działa w ten sposób, że w czasie trwania na wejściu zegarowym jedynki logicznej (lub zera, przy synchronizacji poziomem niskim), wyjście Q powtarza stany podawane na wejście D. </a:t>
            </a:r>
          </a:p>
          <a:p>
            <a:pPr marL="0" indent="0">
              <a:buNone/>
            </a:pPr>
            <a:r>
              <a:rPr lang="pl-PL" dirty="0"/>
              <a:t>W momencie zmiany stanu zegara następuje "zatrzaśnięcie" przerzutnika i od tej chwili informacja na wyjściu Q, aż do następnego taktu zegarowego, pozostaje niezmienna.</a:t>
            </a:r>
          </a:p>
          <a:p>
            <a:pPr marL="0" indent="0">
              <a:buNone/>
            </a:pPr>
            <a:r>
              <a:rPr lang="pl-PL" dirty="0"/>
              <a:t>Oprócz synchronicznego wejścia typu D przerzutnik posiada często również asynchroniczne wejścia typu S (od ang. Set) i R (od ang. Reset). </a:t>
            </a:r>
          </a:p>
        </p:txBody>
      </p:sp>
    </p:spTree>
    <p:extLst>
      <p:ext uri="{BB962C8B-B14F-4D97-AF65-F5344CB8AC3E}">
        <p14:creationId xmlns:p14="http://schemas.microsoft.com/office/powerpoint/2010/main" val="312512168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15C909-BF06-4DD6-A6AE-C92A3D0E0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Rejestr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0A7B331-FC8F-4460-BA91-F5D837BD8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414511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EC0134-F084-443B-9D00-172613DC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Rejestr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7AA3CD-3740-4323-9921-F61065532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Układ służący do przechowywania i odtwarzania informacji w postaci bitów. Na każdej pozycji rejestru przechowywany jest jeden bit informacji.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04161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6C0865-59C0-4CD4-890F-581729F28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81D582-CF19-4583-962A-DD9FFA70C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szeregowe (szeregowo-szeregowe) - SISO (Serial In Serial Out)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równoległe (równoległo-równoległe) - PIPO (</a:t>
            </a:r>
            <a:r>
              <a:rPr lang="pl-PL" dirty="0" err="1"/>
              <a:t>Parallel</a:t>
            </a:r>
            <a:r>
              <a:rPr lang="pl-PL" dirty="0"/>
              <a:t> In </a:t>
            </a:r>
            <a:r>
              <a:rPr lang="pl-PL" dirty="0" err="1"/>
              <a:t>Parallel</a:t>
            </a:r>
            <a:r>
              <a:rPr lang="pl-PL" dirty="0"/>
              <a:t> Out)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szeregowo-równoległe - SIPO (Serial In </a:t>
            </a:r>
            <a:r>
              <a:rPr lang="pl-PL" dirty="0" err="1"/>
              <a:t>Parallel</a:t>
            </a:r>
            <a:r>
              <a:rPr lang="pl-PL" dirty="0"/>
              <a:t> Out)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równoległo–szeregowe - PISO (</a:t>
            </a:r>
            <a:r>
              <a:rPr lang="pl-PL" dirty="0" err="1"/>
              <a:t>Parallel</a:t>
            </a:r>
            <a:r>
              <a:rPr lang="pl-PL" dirty="0"/>
              <a:t> In Serial Out)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4" descr="http://zto.ita.pwr.wroc.pl/~luban/uklady_sek/rejestry/szer_szer.gif">
            <a:extLst>
              <a:ext uri="{FF2B5EF4-FFF2-40B4-BE49-F238E27FC236}">
                <a16:creationId xmlns:a16="http://schemas.microsoft.com/office/drawing/2014/main" id="{B73A1A3A-25CC-4902-B4D4-2E3D1D71F4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415" y="2309229"/>
            <a:ext cx="255270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4" name="Picture 2" descr="http://zto.ita.pwr.wroc.pl/~luban/uklady_sek/rejestry/szer_rown.gif">
            <a:extLst>
              <a:ext uri="{FF2B5EF4-FFF2-40B4-BE49-F238E27FC236}">
                <a16:creationId xmlns:a16="http://schemas.microsoft.com/office/drawing/2014/main" id="{1959ABA7-A046-4AB0-8815-57E95FEF53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553" y="4653995"/>
            <a:ext cx="20002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6" name="Picture 4" descr="http://zto.ita.pwr.wroc.pl/~luban/uklady_sek/rejestry/rown_szer.gif">
            <a:extLst>
              <a:ext uri="{FF2B5EF4-FFF2-40B4-BE49-F238E27FC236}">
                <a16:creationId xmlns:a16="http://schemas.microsoft.com/office/drawing/2014/main" id="{B90AB483-6D79-48EC-9498-2166F96C7D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03" y="5753545"/>
            <a:ext cx="1952625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8" name="Picture 6" descr="http://zto.ita.pwr.wroc.pl/~luban/uklady_sek/rejestry/rown_rown.gif">
            <a:extLst>
              <a:ext uri="{FF2B5EF4-FFF2-40B4-BE49-F238E27FC236}">
                <a16:creationId xmlns:a16="http://schemas.microsoft.com/office/drawing/2014/main" id="{EDBFB694-34B5-4612-84CD-B7B9C0D5E0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029" y="3070485"/>
            <a:ext cx="13525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08759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CACF72-663D-4B8D-8DA0-29B92564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9A5B93-5D03-4E97-ABBA-23FDF4B35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Długość rejestru, równa liczbie przerzutników N</a:t>
            </a:r>
          </a:p>
          <a:p>
            <a:r>
              <a:rPr lang="pl-PL" dirty="0"/>
              <a:t>Pojemność rejestru, równa 2N</a:t>
            </a:r>
          </a:p>
          <a:p>
            <a:r>
              <a:rPr lang="pl-PL" dirty="0"/>
              <a:t>Szybkość rejestru; w przypadku rejestru równoległego będzie to czas wprowadzania lub wyprowadzania informacji, natomiast w przypadku rejestru szeregowego maksymalna możliwa częstotliwość impulsów przesuwających, przy której nie następuje zniekształcenie informacji. Może to być też po prostu czas propagacji zastosowanych przerzutników.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23627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D212D2-B5CC-49F2-AC55-7ED6CA384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Rejestr oparty o przerzutniki 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1D0CF0A-76FE-47E3-8D0F-C8295BF4E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2976" y="3043764"/>
            <a:ext cx="5822185" cy="25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71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0766B5-8DA2-43A9-A602-1D01D0CC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bipolarne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EF801AA-1F14-41B2-AB99-4355072785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099805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>
            <a:extLst>
              <a:ext uri="{FF2B5EF4-FFF2-40B4-BE49-F238E27FC236}">
                <a16:creationId xmlns:a16="http://schemas.microsoft.com/office/drawing/2014/main" id="{893049AB-5298-4F9B-A3F9-C43B2FFDA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Liczniki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4BF03C22-72DE-4ABD-A940-63A41B4F7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Licznik elektroniczny – układ cyfrowy, którego zadaniem jest zliczanie wystąpień sygnału zegarowego. </a:t>
            </a:r>
          </a:p>
          <a:p>
            <a:pPr marL="0" indent="0">
              <a:buNone/>
            </a:pPr>
            <a:r>
              <a:rPr lang="pl-PL" dirty="0"/>
              <a:t>Najczęściej rzeczywiste układy cyfrowe również posiadają wyjście (przepełnienia licznika) pozwalające na połączenie kilku liczników o małej liczbie bitów w kaskadowy licznik wielobitowy. </a:t>
            </a:r>
          </a:p>
          <a:p>
            <a:pPr marL="0" indent="0">
              <a:buNone/>
            </a:pPr>
            <a:r>
              <a:rPr lang="pl-PL" dirty="0"/>
              <a:t>Oprócz tego rzeczywisty licznik posiada najczęściej wejście reset, kasujące obecny stan licznika (ustawiające wszystkie bity licznika na 0). Niektóre liczniki posiadają odpowiednie wejście na podstawie stanu którego licznik liczy albo w górę, albo w dół.</a:t>
            </a:r>
          </a:p>
        </p:txBody>
      </p:sp>
    </p:spTree>
    <p:extLst>
      <p:ext uri="{BB962C8B-B14F-4D97-AF65-F5344CB8AC3E}">
        <p14:creationId xmlns:p14="http://schemas.microsoft.com/office/powerpoint/2010/main" val="314787054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DDC5D7-1956-4CC6-8EDC-ADDDA3BCA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</a:t>
            </a:r>
          </a:p>
        </p:txBody>
      </p:sp>
      <p:pic>
        <p:nvPicPr>
          <p:cNvPr id="24578" name="Picture 2" descr="https://upload.wikimedia.org/wikipedia/commons/thumb/7/76/4_bit_counter.svg/1281px-4_bit_counter.svg.png">
            <a:extLst>
              <a:ext uri="{FF2B5EF4-FFF2-40B4-BE49-F238E27FC236}">
                <a16:creationId xmlns:a16="http://schemas.microsoft.com/office/drawing/2014/main" id="{9F55DE2F-BEE0-4F5F-95FC-D134287317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5017" y="2286000"/>
            <a:ext cx="7578104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37567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D2E84F-6F5F-48CE-96AA-878D653FD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Sposoby łączenia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68936E-3862-4A92-9A54-B94CBC7BF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Charakterystyczną cechą połączenia szeregowego jest opóźnienie czasowe ustalania się zawartości. Zmiana stanu każdego członu następuje dopiero po zmianie stanu poprzedniego, a nie synchronicznie z sygnałem wejściowym. </a:t>
            </a:r>
          </a:p>
          <a:p>
            <a:pPr marL="0" indent="0">
              <a:buNone/>
            </a:pPr>
            <a:r>
              <a:rPr lang="pl-PL" dirty="0"/>
              <a:t>Przy łączeniu równoległym sygnał wejściowy X jest podawany równocześnie na wszystkie liczniki, przy czym dociera on do wejścia liczącego i-tego licznika, gdy wszystkie poprzednie liczniki są w stanach końcowych. Do łączenia równoległego liczników trzeba więc wytworzyć przeniesienie YR. Zaletą tego sposobu łączenia jest większa szybkość pracy układu, gdyż zmiana stanów wszystkich liczników następuje jednocześnie. </a:t>
            </a:r>
          </a:p>
        </p:txBody>
      </p:sp>
    </p:spTree>
    <p:extLst>
      <p:ext uri="{BB962C8B-B14F-4D97-AF65-F5344CB8AC3E}">
        <p14:creationId xmlns:p14="http://schemas.microsoft.com/office/powerpoint/2010/main" val="5112793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D30D96-9541-4127-BB85-EEB04D3F6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Licznik z przeniesieniem równoległym</a:t>
            </a:r>
          </a:p>
        </p:txBody>
      </p:sp>
      <p:pic>
        <p:nvPicPr>
          <p:cNvPr id="25602" name="Picture 2" descr="http://zto.ita.pwr.wroc.pl/~luban/uklady_sek/liczniki/licz_run2.gif">
            <a:extLst>
              <a:ext uri="{FF2B5EF4-FFF2-40B4-BE49-F238E27FC236}">
                <a16:creationId xmlns:a16="http://schemas.microsoft.com/office/drawing/2014/main" id="{B2735FDC-D2E4-457B-AB11-E741F112DBFE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1690688"/>
            <a:ext cx="4829175" cy="461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22485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354E12-904B-4BED-8245-E4981469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Licznik z przeniesieniem szeregowym</a:t>
            </a:r>
          </a:p>
        </p:txBody>
      </p:sp>
      <p:pic>
        <p:nvPicPr>
          <p:cNvPr id="26626" name="Picture 2" descr="http://zto.ita.pwr.wroc.pl/~luban/uklady_sek/liczniki/licz3.gif">
            <a:extLst>
              <a:ext uri="{FF2B5EF4-FFF2-40B4-BE49-F238E27FC236}">
                <a16:creationId xmlns:a16="http://schemas.microsoft.com/office/drawing/2014/main" id="{4DFF5022-6A6A-4C9B-BCEC-5C0B4F5018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2" y="1690688"/>
            <a:ext cx="6048375" cy="396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5631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1E68F7-4AE6-4308-94E6-43D985E85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Dzielniki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389924-ABC1-4139-9011-9F3D9EC52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3452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AE1991-581F-4D84-8A0A-B86D21051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Dzielnik częstotliwości (ang. </a:t>
            </a:r>
            <a:r>
              <a:rPr lang="pl-PL" dirty="0" err="1"/>
              <a:t>frequency</a:t>
            </a:r>
            <a:r>
              <a:rPr lang="pl-PL" dirty="0"/>
              <a:t> </a:t>
            </a:r>
            <a:r>
              <a:rPr lang="pl-PL" dirty="0" err="1"/>
              <a:t>divider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570273-C3E6-4FE0-A07D-9030AE077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To licznik służący do dzielenia </a:t>
            </a:r>
            <a:r>
              <a:rPr lang="pl-PL" dirty="0" err="1"/>
              <a:t>cząstotliwości</a:t>
            </a:r>
            <a:r>
              <a:rPr lang="pl-PL" dirty="0"/>
              <a:t> impulsów wejściowych przez stały współczynnik P. Dzielniki tym się różnią od liczników, że służą do przetwarzania informacji w postaci unitarnej - na ich wejściu i wyjściu pojawiają się ciągi impulsów. Kod, w jakim pracuje dzielnik, jest w zasadzie obojętny, byleby na wyjściu któregoś z przerzutników pojawiał się jeden impuls na każde P impulsów wejściowych.</a:t>
            </a:r>
          </a:p>
        </p:txBody>
      </p:sp>
    </p:spTree>
    <p:extLst>
      <p:ext uri="{BB962C8B-B14F-4D97-AF65-F5344CB8AC3E}">
        <p14:creationId xmlns:p14="http://schemas.microsoft.com/office/powerpoint/2010/main" val="40437427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CC2330-B356-4284-ABDE-B9C51C64F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Dzielnik przez 3</a:t>
            </a:r>
          </a:p>
        </p:txBody>
      </p:sp>
      <p:pic>
        <p:nvPicPr>
          <p:cNvPr id="27650" name="Picture 2" descr="http://zto.ita.pwr.wroc.pl/~luban/uklady_sek/dzielniki/dzielnik3.gif">
            <a:extLst>
              <a:ext uri="{FF2B5EF4-FFF2-40B4-BE49-F238E27FC236}">
                <a16:creationId xmlns:a16="http://schemas.microsoft.com/office/drawing/2014/main" id="{CB2B9CF7-191D-4EF1-862B-8844A49470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222" y="2726440"/>
            <a:ext cx="7071555" cy="22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47959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B32209-0CBE-4762-8A30-4D17204B0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Dzielnik przez 5</a:t>
            </a:r>
          </a:p>
        </p:txBody>
      </p:sp>
      <p:pic>
        <p:nvPicPr>
          <p:cNvPr id="28674" name="Picture 2" descr="http://zto.ita.pwr.wroc.pl/~luban/uklady_sek/dzielniki/dzielnik5.gif">
            <a:extLst>
              <a:ext uri="{FF2B5EF4-FFF2-40B4-BE49-F238E27FC236}">
                <a16:creationId xmlns:a16="http://schemas.microsoft.com/office/drawing/2014/main" id="{D8316908-CC22-4C2C-8E7C-16F1577AEE6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823" y="1857374"/>
            <a:ext cx="6100351" cy="411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92206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3E0AAF9-E6D7-4455-8E32-D71C06EF2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Układy kombinacyjne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5A17479-EF5D-412E-A9F8-39F6B57E68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525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19423-5AD9-4F56-AD27-AA709B31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TTL (</a:t>
            </a:r>
            <a:r>
              <a:rPr lang="pl-PL" dirty="0" err="1"/>
              <a:t>Transistor-transistor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506EA6-94BA-46AD-BE36-CF72A78DE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Klasa cyfrowych układów scalonych zapoczątkowana w 1963 r. za sprawą firmy </a:t>
            </a:r>
            <a:r>
              <a:rPr lang="pl-PL" dirty="0" err="1"/>
              <a:t>Sylvania</a:t>
            </a:r>
            <a:r>
              <a:rPr lang="pl-PL" dirty="0"/>
              <a:t> i używana m.in. w systemach sterowania pociskami Phoenix. </a:t>
            </a:r>
          </a:p>
          <a:p>
            <a:pPr marL="0" indent="0">
              <a:buNone/>
            </a:pPr>
            <a:r>
              <a:rPr lang="pl-PL" dirty="0"/>
              <a:t>Natomiast największą popularność wśród projektantów urządzeń elektronicznych TTL zdobył Texas Instruments wraz ze swoją rodziną układów 7400 wprowadzoną w 1964 r. </a:t>
            </a:r>
          </a:p>
          <a:p>
            <a:pPr marL="0" indent="0">
              <a:buNone/>
            </a:pPr>
            <a:r>
              <a:rPr lang="pl-PL" dirty="0"/>
              <a:t>Układy typu </a:t>
            </a:r>
            <a:r>
              <a:rPr lang="pl-PL" dirty="0" err="1"/>
              <a:t>transistor-transistor</a:t>
            </a:r>
            <a:r>
              <a:rPr lang="pl-PL" dirty="0"/>
              <a:t> </a:t>
            </a:r>
            <a:r>
              <a:rPr lang="pl-PL" dirty="0" err="1"/>
              <a:t>logic</a:t>
            </a:r>
            <a:r>
              <a:rPr lang="pl-PL" dirty="0"/>
              <a:t> zbudowane są z tranzystorów i zasilane napięciem stałym 5 V. Działają one w logice dodatniej, czyli sygnał niski (logiczne „0”) jest zdefiniowany jako napięcie w zakresie 0 V do 0,8 V w odniesieniu do masy, a wysoki (logiczna „1”) – 2,4 V do 5 V.</a:t>
            </a:r>
          </a:p>
        </p:txBody>
      </p:sp>
    </p:spTree>
    <p:extLst>
      <p:ext uri="{BB962C8B-B14F-4D97-AF65-F5344CB8AC3E}">
        <p14:creationId xmlns:p14="http://schemas.microsoft.com/office/powerpoint/2010/main" val="386685460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3456EED-5D8D-420F-A430-3B62949F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 kombinacyjny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A660FE8-25B6-4681-8127-831742377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Rodzaj układów cyfrowych charakteryzujący się tym, że stan wyjść zależy wyłącznie od stanu wejść.</a:t>
            </a:r>
          </a:p>
          <a:p>
            <a:pPr marL="0" indent="0">
              <a:buNone/>
            </a:pPr>
            <a:r>
              <a:rPr lang="pl-PL" dirty="0"/>
              <a:t>Stan wyjść opisują funkcje boolowskie, których argumentami są stany wejść – w przeciwieństwie do układów sekwencyjnych, których stan wyjść zależy nie tylko od stanu wejść, ale również od poprzedniego stanu wyjść. W układach kombinacyjnych nie występuje sprzężenie zwrotne.</a:t>
            </a:r>
          </a:p>
          <a:p>
            <a:pPr marL="0" indent="0">
              <a:buNone/>
            </a:pPr>
            <a:r>
              <a:rPr lang="pl-PL" dirty="0"/>
              <a:t>Do funkcjonalnych bloków kombinacyjnych zalicza się:</a:t>
            </a:r>
          </a:p>
          <a:p>
            <a:r>
              <a:rPr lang="pl-PL" dirty="0"/>
              <a:t>Komutatory – multiplekser, demultiplekser,</a:t>
            </a:r>
          </a:p>
          <a:p>
            <a:r>
              <a:rPr lang="pl-PL" dirty="0"/>
              <a:t>Konwertery kodów – koder, dekoder, </a:t>
            </a:r>
            <a:r>
              <a:rPr lang="pl-PL" dirty="0" err="1"/>
              <a:t>transkoder</a:t>
            </a:r>
            <a:r>
              <a:rPr lang="pl-PL" dirty="0"/>
              <a:t>,</a:t>
            </a:r>
          </a:p>
          <a:p>
            <a:r>
              <a:rPr lang="pl-PL" dirty="0"/>
              <a:t>Bloki arytmetyczne – sumator, komparator, ALU.</a:t>
            </a:r>
          </a:p>
        </p:txBody>
      </p:sp>
    </p:spTree>
    <p:extLst>
      <p:ext uri="{BB962C8B-B14F-4D97-AF65-F5344CB8AC3E}">
        <p14:creationId xmlns:p14="http://schemas.microsoft.com/office/powerpoint/2010/main" val="234829471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16BDD79-A2E1-4FC0-B49E-0CD63349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Multiplekser/Demultiplekser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127AFC2-72CF-47FD-B24A-84D6C64DD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516041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C57304-04F2-425D-94B3-EF4975D91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Demultiplekser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449E87-7A1E-4C4A-9C99-8E8A2B9C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Demultiplekser (w skrócie DEMUX) – układ kombinacyjny, posiadający jedno wejście x, n wejść adresowych (sterujących a0, a1, …, an-1) oraz k wyjść danych (y0, y1, …, yk-1, zazwyczaj k = 2n), którego działanie polega na przekazaniu sygnału z wejścia x na jedno z wyjść </a:t>
            </a:r>
            <a:r>
              <a:rPr lang="pl-PL" dirty="0" err="1"/>
              <a:t>yi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Wyjście, dla danych wejściowych x, jest określane przez podanie jego numeru na linie adresowe a0, a1, …, an-1.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57776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E27801-EC45-4F50-92B8-C5F65084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</a:t>
            </a:r>
          </a:p>
        </p:txBody>
      </p:sp>
      <p:pic>
        <p:nvPicPr>
          <p:cNvPr id="15362" name="Picture 2" descr="https://upload.wikimedia.org/wikipedia/commons/thumb/5/59/Demultiplekser.svg/200px-Demultiplekser.svg.png">
            <a:extLst>
              <a:ext uri="{FF2B5EF4-FFF2-40B4-BE49-F238E27FC236}">
                <a16:creationId xmlns:a16="http://schemas.microsoft.com/office/drawing/2014/main" id="{08990798-C964-4F39-9788-73A24CD22F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7" y="1568133"/>
            <a:ext cx="4086225" cy="4290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22974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9ABBEE-0835-4842-B3C9-E710A5917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</a:t>
            </a:r>
          </a:p>
        </p:txBody>
      </p:sp>
      <p:pic>
        <p:nvPicPr>
          <p:cNvPr id="16386" name="Picture 2" descr="Znalezione obrazy dla zapytania demultiplekser">
            <a:extLst>
              <a:ext uri="{FF2B5EF4-FFF2-40B4-BE49-F238E27FC236}">
                <a16:creationId xmlns:a16="http://schemas.microsoft.com/office/drawing/2014/main" id="{2C62126B-D87D-4CB4-B3B6-BAE384A67A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4844" y="2582862"/>
            <a:ext cx="283845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86900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BE6413-CB24-49DD-8AA5-16D5E2D9D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Multiplekser (w skrócie MUX)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32136F-F92B-45FB-BC52-339D70A94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Układ kombinacyjny, najczęściej służący do wyboru jednego z kilku dostępnych sygnałów wejściowych i przekazania go na wyjście.</a:t>
            </a:r>
          </a:p>
          <a:p>
            <a:pPr marL="0" indent="0">
              <a:buNone/>
            </a:pPr>
            <a:r>
              <a:rPr lang="pl-PL" dirty="0"/>
              <a:t>Multiplekser jest układem komutacyjnym (przełączającym), posiadającym k wejść informacyjnych (zwanych też wejściami danych x0, x1, …, xk-1, zazwyczaj jest ich 2n), n wejść adresowych (sterujących a0, a1, …, an-1) i jedno wyjście y. </a:t>
            </a:r>
          </a:p>
          <a:p>
            <a:pPr marL="0" indent="0">
              <a:buNone/>
            </a:pPr>
            <a:r>
              <a:rPr lang="pl-PL" dirty="0"/>
              <a:t>Posiada też wejście sterujące działaniem układu oznaczane jako S (wejście </a:t>
            </a:r>
            <a:r>
              <a:rPr lang="pl-PL" dirty="0" err="1"/>
              <a:t>strobujące</a:t>
            </a:r>
            <a:r>
              <a:rPr lang="pl-PL" dirty="0"/>
              <a:t>/zegarowe (Zegar (generator)), ang. </a:t>
            </a:r>
            <a:r>
              <a:rPr lang="pl-PL" dirty="0" err="1"/>
              <a:t>strobe</a:t>
            </a:r>
            <a:r>
              <a:rPr lang="pl-PL" dirty="0"/>
              <a:t>) lub e (ang. </a:t>
            </a:r>
            <a:r>
              <a:rPr lang="pl-PL" dirty="0" err="1"/>
              <a:t>enable</a:t>
            </a:r>
            <a:r>
              <a:rPr lang="pl-PL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3403676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2660A-FACD-4E88-82D6-8DCDE91DF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</a:t>
            </a:r>
          </a:p>
        </p:txBody>
      </p:sp>
      <p:pic>
        <p:nvPicPr>
          <p:cNvPr id="17410" name="Picture 2" descr="https://upload.wikimedia.org/wikipedia/commons/thumb/8/8a/Multiplekser.svg/200px-Multiplekser.svg.png">
            <a:extLst>
              <a:ext uri="{FF2B5EF4-FFF2-40B4-BE49-F238E27FC236}">
                <a16:creationId xmlns:a16="http://schemas.microsoft.com/office/drawing/2014/main" id="{FBF06FC2-E336-437A-B20A-54CEA5D347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1588770"/>
            <a:ext cx="3505200" cy="3680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21244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25C37-87C2-49DE-B693-798D303B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</a:t>
            </a:r>
          </a:p>
        </p:txBody>
      </p:sp>
      <p:pic>
        <p:nvPicPr>
          <p:cNvPr id="18434" name="Picture 2" descr="https://upload.wikimedia.org/wikipedia/commons/thumb/3/37/Mux_from_3_state_buffers.png/200px-Mux_from_3_state_buffers.png">
            <a:extLst>
              <a:ext uri="{FF2B5EF4-FFF2-40B4-BE49-F238E27FC236}">
                <a16:creationId xmlns:a16="http://schemas.microsoft.com/office/drawing/2014/main" id="{BA18AE3A-463C-4564-B51D-BE398070A4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258" y="1361060"/>
            <a:ext cx="3181483" cy="488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7642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EF6437A-ED16-45D8-A56A-02F6D077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Koder/Dekoder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9563B04-9474-49E1-AD1A-3106B5611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2058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545124-3E4A-47F8-9025-6FF5F451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 1 z 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B27644-5048-44C2-A5DB-601436A0D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Stosowany głównie w elektronice sposób kodowania, w którym słowa binarne o długości n bitów zawierają zawsze tylko jeden bit o wartości 1. Pozycja jedynki determinuje zakodowaną wartość; jest to więc kod pozycyjny, </a:t>
            </a:r>
            <a:r>
              <a:rPr lang="pl-PL" dirty="0" err="1"/>
              <a:t>bezwagowy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Używa się również negacji kod 1 z n, tj. pozycja 0 koduje wartość, reszta bitów jest ustawiona.</a:t>
            </a:r>
          </a:p>
        </p:txBody>
      </p:sp>
    </p:spTree>
    <p:extLst>
      <p:ext uri="{BB962C8B-B14F-4D97-AF65-F5344CB8AC3E}">
        <p14:creationId xmlns:p14="http://schemas.microsoft.com/office/powerpoint/2010/main" val="3199744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7B6985-8915-4D12-8A77-145385D3F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8EF7C3-F71A-4170-9F66-6BC019DF7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L (ang. </a:t>
            </a:r>
            <a:r>
              <a:rPr lang="pl-PL" dirty="0" err="1"/>
              <a:t>Low</a:t>
            </a:r>
            <a:r>
              <a:rPr lang="pl-PL" dirty="0"/>
              <a:t> </a:t>
            </a:r>
            <a:r>
              <a:rPr lang="pl-PL" dirty="0" err="1"/>
              <a:t>power</a:t>
            </a:r>
            <a:r>
              <a:rPr lang="pl-PL" dirty="0"/>
              <a:t>) – wersja o małym poborze mocy (10 razy mniejszym niż typowy TTL), ale wolniejsza od standardowej (10 MHz).</a:t>
            </a:r>
          </a:p>
          <a:p>
            <a:pPr marL="0" indent="0">
              <a:buNone/>
            </a:pPr>
            <a:r>
              <a:rPr lang="pl-PL" dirty="0"/>
              <a:t>H (ang. High </a:t>
            </a:r>
            <a:r>
              <a:rPr lang="pl-PL" dirty="0" err="1"/>
              <a:t>speed</a:t>
            </a:r>
            <a:r>
              <a:rPr lang="pl-PL" dirty="0"/>
              <a:t>) – wersja o większej prędkości od standardowej (58 MHz), ale również o większym poborze mocy.</a:t>
            </a:r>
          </a:p>
          <a:p>
            <a:pPr marL="0" indent="0">
              <a:buNone/>
            </a:pPr>
            <a:r>
              <a:rPr lang="pl-PL" dirty="0"/>
              <a:t>S (ang. </a:t>
            </a:r>
            <a:r>
              <a:rPr lang="pl-PL" dirty="0" err="1"/>
              <a:t>Schottky</a:t>
            </a:r>
            <a:r>
              <a:rPr lang="pl-PL" dirty="0"/>
              <a:t>) – odmiana szybka (125 MHz), której tranzystory zawierają dodatkową diodę </a:t>
            </a:r>
            <a:r>
              <a:rPr lang="pl-PL" dirty="0" err="1"/>
              <a:t>Schottky’ego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AS (ang. Advanced </a:t>
            </a:r>
            <a:r>
              <a:rPr lang="pl-PL" dirty="0" err="1"/>
              <a:t>Schottky</a:t>
            </a:r>
            <a:r>
              <a:rPr lang="pl-PL" dirty="0"/>
              <a:t>) – ulepszona seria S, charakteryzuje się jeszcze większą szybkością działania.</a:t>
            </a:r>
          </a:p>
          <a:p>
            <a:pPr marL="0" indent="0">
              <a:buNone/>
            </a:pPr>
            <a:r>
              <a:rPr lang="pl-PL" dirty="0"/>
              <a:t>LS (ang. </a:t>
            </a:r>
            <a:r>
              <a:rPr lang="pl-PL" dirty="0" err="1"/>
              <a:t>Low</a:t>
            </a:r>
            <a:r>
              <a:rPr lang="pl-PL" dirty="0"/>
              <a:t> </a:t>
            </a:r>
            <a:r>
              <a:rPr lang="pl-PL" dirty="0" err="1"/>
              <a:t>power</a:t>
            </a:r>
            <a:r>
              <a:rPr lang="pl-PL" dirty="0"/>
              <a:t> </a:t>
            </a:r>
            <a:r>
              <a:rPr lang="pl-PL" dirty="0" err="1"/>
              <a:t>Schottky</a:t>
            </a:r>
            <a:r>
              <a:rPr lang="pl-PL" dirty="0"/>
              <a:t>) – wersja S o znacznie niższym poborze prądu, zbliżonym do standardowej bramki; główna seria układów TTL używana w większości zastosowań.</a:t>
            </a:r>
          </a:p>
          <a:p>
            <a:pPr marL="0" indent="0">
              <a:buNone/>
            </a:pPr>
            <a:r>
              <a:rPr lang="pl-PL" dirty="0"/>
              <a:t>ALS (ang. Advanced </a:t>
            </a:r>
            <a:r>
              <a:rPr lang="pl-PL" dirty="0" err="1"/>
              <a:t>Low</a:t>
            </a:r>
            <a:r>
              <a:rPr lang="pl-PL" dirty="0"/>
              <a:t> </a:t>
            </a:r>
            <a:r>
              <a:rPr lang="pl-PL" dirty="0" err="1"/>
              <a:t>power</a:t>
            </a:r>
            <a:r>
              <a:rPr lang="pl-PL" dirty="0"/>
              <a:t> </a:t>
            </a:r>
            <a:r>
              <a:rPr lang="pl-PL" dirty="0" err="1"/>
              <a:t>Schottky</a:t>
            </a:r>
            <a:r>
              <a:rPr lang="pl-PL" dirty="0"/>
              <a:t>) – unowocześniona seria LS z mniejszym poborem mocy.</a:t>
            </a:r>
          </a:p>
          <a:p>
            <a:pPr marL="0" indent="0">
              <a:buNone/>
            </a:pPr>
            <a:r>
              <a:rPr lang="pl-PL" dirty="0"/>
              <a:t>F (ang. Fast) – nowoczesna, najszybsza seria TTL (125 MHz).</a:t>
            </a:r>
          </a:p>
        </p:txBody>
      </p:sp>
    </p:spTree>
    <p:extLst>
      <p:ext uri="{BB962C8B-B14F-4D97-AF65-F5344CB8AC3E}">
        <p14:creationId xmlns:p14="http://schemas.microsoft.com/office/powerpoint/2010/main" val="309160349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39BC2-660A-4594-B23C-77DDAC39B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EA7C77C8-4176-4993-9542-7DDA4DF9C3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89614"/>
          <a:ext cx="10515600" cy="402336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84276003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1061375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911965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Wartość dziesiętna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Wartość binarna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Kod </a:t>
                      </a:r>
                      <a:r>
                        <a:rPr lang="pl-PL" b="1">
                          <a:effectLst/>
                        </a:rPr>
                        <a:t>1 z 10</a:t>
                      </a:r>
                      <a:endParaRPr lang="pl-PL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513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0000000001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830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0000000010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068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2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0010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0000000100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608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3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0011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0000001000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92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4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0100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0000010000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313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5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0101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0000100000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415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6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0110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0001000000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5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7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0111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0010000000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6741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8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0100000000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089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9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1001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1000000000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313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27582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A14A93-5D88-4C81-88AE-D0F7A11E9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4A46F1-0E40-4E7D-B911-FA58DA419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Koder należy do klasy układów kombinacyjnych. Jest to układ posiadający n wejść oraz k = log2n wyjść (czyli n = 2k).</a:t>
            </a:r>
          </a:p>
          <a:p>
            <a:pPr marL="0" indent="0">
              <a:buNone/>
            </a:pPr>
            <a:r>
              <a:rPr lang="pl-PL" dirty="0"/>
              <a:t>Jego działanie polega na zamianie kodu „1 z n” na naturalny kod binarny o długości k, czyli służy on do przedstawiania informacji tylko jednego aktywnego wejścia na postać binarną. Ponieważ istnieje fizyczna możliwość aktywacji więcej niż jednego wejścia, musi istnieć możliwość uznania tylko jednego z nich np. poprzez ustalenie priorytetów wejść.</a:t>
            </a:r>
          </a:p>
          <a:p>
            <a:pPr marL="0" indent="0">
              <a:buNone/>
            </a:pPr>
            <a:r>
              <a:rPr lang="pl-PL" dirty="0"/>
              <a:t>Jeśli na wejście </a:t>
            </a:r>
            <a:r>
              <a:rPr lang="pl-PL" dirty="0" err="1"/>
              <a:t>strobujące</a:t>
            </a:r>
            <a:r>
              <a:rPr lang="pl-PL" dirty="0"/>
              <a:t> (blokujące) S (ang. </a:t>
            </a:r>
            <a:r>
              <a:rPr lang="pl-PL" dirty="0" err="1"/>
              <a:t>strobe</a:t>
            </a:r>
            <a:r>
              <a:rPr lang="pl-PL" dirty="0"/>
              <a:t>) kodera podane zostanie logiczne zero, to wyjścia ki przyjmują określony stan logiczny (zwykle również zero), niezależny od stanu wejść n. Stosuje się to np. do przekształcania danych z zapisu analogowego na cyfrowy.</a:t>
            </a:r>
          </a:p>
        </p:txBody>
      </p:sp>
    </p:spTree>
    <p:extLst>
      <p:ext uri="{BB962C8B-B14F-4D97-AF65-F5344CB8AC3E}">
        <p14:creationId xmlns:p14="http://schemas.microsoft.com/office/powerpoint/2010/main" val="372687687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858A1B-3EF8-440F-965A-4CA625D68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</a:t>
            </a:r>
          </a:p>
        </p:txBody>
      </p:sp>
      <p:pic>
        <p:nvPicPr>
          <p:cNvPr id="19458" name="Picture 2" descr="https://upload.wikimedia.org/wikipedia/commons/thumb/d/dd/Koder_priorytetowy.jpg/300px-Koder_priorytetowy.jpg">
            <a:extLst>
              <a:ext uri="{FF2B5EF4-FFF2-40B4-BE49-F238E27FC236}">
                <a16:creationId xmlns:a16="http://schemas.microsoft.com/office/drawing/2014/main" id="{30C1AD2F-289E-4297-B03B-42534D67F2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5" y="2101247"/>
            <a:ext cx="5667375" cy="408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44710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F9D70E-FD0B-4EFA-A07E-DD16C2CF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Dekoder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116CE6-0054-48E0-A3FF-DCF93BC95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to układ posiadający n wejść oraz k=2n wyjść. Jego działanie polega na zamianie naturalnego kodu binarnego (o długości n), lub każdego innego kodu, na kod "1 z k" (o długości k). Działa odwrotnie do kodera, tzn. zamienia kod binarny na jego reprezentację w postaci tylko jednego wybranego wyjścia. W zależności od ilości wyjść nazywa się go dekoderem 1zN.</a:t>
            </a:r>
          </a:p>
        </p:txBody>
      </p:sp>
    </p:spTree>
    <p:extLst>
      <p:ext uri="{BB962C8B-B14F-4D97-AF65-F5344CB8AC3E}">
        <p14:creationId xmlns:p14="http://schemas.microsoft.com/office/powerpoint/2010/main" val="128512600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37034-EA1A-4BD3-BF74-8D58783E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Schemat i tablica</a:t>
            </a:r>
          </a:p>
        </p:txBody>
      </p:sp>
      <p:pic>
        <p:nvPicPr>
          <p:cNvPr id="21506" name="Picture 2" descr="https://upload.wikimedia.org/wikipedia/commons/thumb/f/fc/Decoder_Example.svg/490px-Decoder_Example.svg.png">
            <a:extLst>
              <a:ext uri="{FF2B5EF4-FFF2-40B4-BE49-F238E27FC236}">
                <a16:creationId xmlns:a16="http://schemas.microsoft.com/office/drawing/2014/main" id="{314BACAF-CF4C-487D-8E07-44828248DF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1456758"/>
            <a:ext cx="8537835" cy="479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88414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8B028E-5FDA-4438-9752-8F41E4D7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Sumator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DE934C-B06B-4EF7-92CC-85DBB486F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928877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A972756-CB82-42BE-A48D-41BFD730F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Sumator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D9B38D6-7BA7-4C65-B63A-6011BB635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Cyfrowy układ kombinacyjny, który wykonuje operacje dodawania dwóch (lub więcej) liczb dwójkowych. </a:t>
            </a:r>
          </a:p>
          <a:p>
            <a:pPr marL="0" indent="0">
              <a:buNone/>
            </a:pPr>
            <a:r>
              <a:rPr lang="pl-PL" dirty="0"/>
              <a:t>Sumatory można podzielić na:</a:t>
            </a:r>
          </a:p>
          <a:p>
            <a:r>
              <a:rPr lang="pl-PL" dirty="0"/>
              <a:t>szeregowe (ang. serial </a:t>
            </a:r>
            <a:r>
              <a:rPr lang="pl-PL" dirty="0" err="1"/>
              <a:t>adder</a:t>
            </a:r>
            <a:r>
              <a:rPr lang="pl-PL" dirty="0"/>
              <a:t>): podczas każdej operacji dodają one dwa bity składników oraz bit przeniesienia;</a:t>
            </a:r>
          </a:p>
          <a:p>
            <a:r>
              <a:rPr lang="pl-PL" dirty="0"/>
              <a:t>równoległe (ang. </a:t>
            </a:r>
            <a:r>
              <a:rPr lang="pl-PL" dirty="0" err="1"/>
              <a:t>parallel</a:t>
            </a:r>
            <a:r>
              <a:rPr lang="pl-PL" dirty="0"/>
              <a:t> </a:t>
            </a:r>
            <a:r>
              <a:rPr lang="pl-PL" dirty="0" err="1"/>
              <a:t>adder</a:t>
            </a:r>
            <a:r>
              <a:rPr lang="pl-PL" dirty="0"/>
              <a:t>): wielopozycyjne, dodają do siebie jednocześnie bity ze wszystkich pozycji, a przeniesienie realizowane jest w zależności od sposobu połączenia sumatorów jednobitowych.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 kolei sumatory równoległe obejmują dwie grupy:</a:t>
            </a:r>
          </a:p>
          <a:p>
            <a:r>
              <a:rPr lang="pl-PL" dirty="0"/>
              <a:t>z przeniesieniami szeregowymi (ang. </a:t>
            </a:r>
            <a:r>
              <a:rPr lang="pl-PL" dirty="0" err="1"/>
              <a:t>ripple-carry</a:t>
            </a:r>
            <a:r>
              <a:rPr lang="pl-PL" dirty="0"/>
              <a:t> </a:t>
            </a:r>
            <a:r>
              <a:rPr lang="pl-PL" dirty="0" err="1"/>
              <a:t>adder</a:t>
            </a:r>
            <a:r>
              <a:rPr lang="pl-PL" dirty="0"/>
              <a:t>),</a:t>
            </a:r>
          </a:p>
          <a:p>
            <a:r>
              <a:rPr lang="pl-PL" dirty="0"/>
              <a:t>z przeniesieniami równoległymi (ang. </a:t>
            </a:r>
            <a:r>
              <a:rPr lang="pl-PL" dirty="0" err="1"/>
              <a:t>carry</a:t>
            </a:r>
            <a:r>
              <a:rPr lang="pl-PL" dirty="0"/>
              <a:t> </a:t>
            </a:r>
            <a:r>
              <a:rPr lang="pl-PL" dirty="0" err="1"/>
              <a:t>look-ahead</a:t>
            </a:r>
            <a:r>
              <a:rPr lang="pl-PL" dirty="0"/>
              <a:t> </a:t>
            </a:r>
            <a:r>
              <a:rPr lang="pl-PL" dirty="0" err="1"/>
              <a:t>adder</a:t>
            </a:r>
            <a:r>
              <a:rPr lang="pl-PL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7415791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B77082-E5C7-4D71-88D1-AE0855E20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Układ</a:t>
            </a:r>
          </a:p>
        </p:txBody>
      </p:sp>
      <p:pic>
        <p:nvPicPr>
          <p:cNvPr id="29698" name="Picture 2" descr="Full-adder.svg">
            <a:extLst>
              <a:ext uri="{FF2B5EF4-FFF2-40B4-BE49-F238E27FC236}">
                <a16:creationId xmlns:a16="http://schemas.microsoft.com/office/drawing/2014/main" id="{2CEA2AF1-0E72-47F9-BBD9-2B95B27C6C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1806036"/>
            <a:ext cx="6139734" cy="39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54640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8C805C-852C-4F8D-A56A-72D825E5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Tabela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2942CE75-36CF-4337-900B-5390E780BE2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00659620"/>
              </p:ext>
            </p:extLst>
          </p:nvPr>
        </p:nvGraphicFramePr>
        <p:xfrm>
          <a:off x="738554" y="1603973"/>
          <a:ext cx="5011615" cy="4794642"/>
        </p:xfrm>
        <a:graphic>
          <a:graphicData uri="http://schemas.openxmlformats.org/drawingml/2006/table">
            <a:tbl>
              <a:tblPr/>
              <a:tblGrid>
                <a:gridCol w="1002323">
                  <a:extLst>
                    <a:ext uri="{9D8B030D-6E8A-4147-A177-3AD203B41FA5}">
                      <a16:colId xmlns:a16="http://schemas.microsoft.com/office/drawing/2014/main" val="2838012971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57103747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1163935414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4192208392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2397939048"/>
                    </a:ext>
                  </a:extLst>
                </a:gridCol>
              </a:tblGrid>
              <a:tr h="455246">
                <a:tc>
                  <a:txBody>
                    <a:bodyPr/>
                    <a:lstStyle/>
                    <a:p>
                      <a:pPr algn="ctr"/>
                      <a:r>
                        <a:rPr lang="pl-PL" sz="3200">
                          <a:effectLst/>
                        </a:rPr>
                        <a:t>a</a:t>
                      </a:r>
                      <a:r>
                        <a:rPr lang="pl-PL" sz="3200" baseline="-25000">
                          <a:effectLst/>
                        </a:rPr>
                        <a:t>i</a:t>
                      </a:r>
                      <a:endParaRPr lang="pl-PL" sz="3200">
                        <a:effectLst/>
                      </a:endParaRP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>
                          <a:effectLst/>
                        </a:rPr>
                        <a:t>b</a:t>
                      </a:r>
                      <a:r>
                        <a:rPr lang="pl-PL" sz="3200" baseline="-25000">
                          <a:effectLst/>
                        </a:rPr>
                        <a:t>i</a:t>
                      </a:r>
                      <a:endParaRPr lang="pl-PL" sz="3200">
                        <a:effectLst/>
                      </a:endParaRP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dirty="0">
                          <a:effectLst/>
                        </a:rPr>
                        <a:t>c</a:t>
                      </a:r>
                      <a:r>
                        <a:rPr lang="pl-PL" sz="3200" baseline="-25000" dirty="0">
                          <a:effectLst/>
                        </a:rPr>
                        <a:t>i-1</a:t>
                      </a:r>
                      <a:endParaRPr lang="pl-PL" sz="3200" dirty="0">
                        <a:effectLst/>
                      </a:endParaRP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>
                          <a:effectLst/>
                        </a:rPr>
                        <a:t>s</a:t>
                      </a:r>
                      <a:r>
                        <a:rPr lang="pl-PL" sz="3200" baseline="-25000">
                          <a:effectLst/>
                        </a:rPr>
                        <a:t>i</a:t>
                      </a:r>
                      <a:endParaRPr lang="pl-PL" sz="3200">
                        <a:effectLst/>
                      </a:endParaRP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>
                          <a:effectLst/>
                        </a:rPr>
                        <a:t>c</a:t>
                      </a:r>
                      <a:r>
                        <a:rPr lang="pl-PL" sz="3200" baseline="-25000">
                          <a:effectLst/>
                        </a:rPr>
                        <a:t>i</a:t>
                      </a:r>
                      <a:endParaRPr lang="pl-PL" sz="3200">
                        <a:effectLst/>
                      </a:endParaRP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742486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535481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425405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914302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295595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198123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73782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0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115425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 dirty="0">
                          <a:effectLst/>
                        </a:rPr>
                        <a:t>1</a:t>
                      </a:r>
                    </a:p>
                  </a:txBody>
                  <a:tcPr marL="45057" marR="45057" marT="22529" marB="22529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597688"/>
                  </a:ext>
                </a:extLst>
              </a:tr>
            </a:tbl>
          </a:graphicData>
        </a:graphic>
      </p:graphicFrame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C453B68-4FDC-4667-9E3F-A724A7C681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ai</a:t>
            </a:r>
            <a:r>
              <a:rPr lang="pl-PL" dirty="0"/>
              <a:t> – pierwszy składnik sumy,</a:t>
            </a:r>
          </a:p>
          <a:p>
            <a:pPr marL="0" indent="0">
              <a:buNone/>
            </a:pPr>
            <a:r>
              <a:rPr lang="pl-PL" dirty="0" err="1"/>
              <a:t>bi</a:t>
            </a:r>
            <a:r>
              <a:rPr lang="pl-PL" dirty="0"/>
              <a:t> – drugi składnik sumy,</a:t>
            </a:r>
          </a:p>
          <a:p>
            <a:pPr marL="0" indent="0">
              <a:buNone/>
            </a:pPr>
            <a:r>
              <a:rPr lang="pl-PL" dirty="0"/>
              <a:t>ci−1 – przeniesienie z poprzedniej pozycji,</a:t>
            </a:r>
          </a:p>
          <a:p>
            <a:pPr marL="0" indent="0">
              <a:buNone/>
            </a:pPr>
            <a:r>
              <a:rPr lang="pl-PL" dirty="0"/>
              <a:t>si – suma,</a:t>
            </a:r>
          </a:p>
          <a:p>
            <a:pPr marL="0" indent="0">
              <a:buNone/>
            </a:pPr>
            <a:r>
              <a:rPr lang="pl-PL" dirty="0"/>
              <a:t>ci – przeniesienie.</a:t>
            </a:r>
          </a:p>
        </p:txBody>
      </p:sp>
    </p:spTree>
    <p:extLst>
      <p:ext uri="{BB962C8B-B14F-4D97-AF65-F5344CB8AC3E}">
        <p14:creationId xmlns:p14="http://schemas.microsoft.com/office/powerpoint/2010/main" val="398990272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5F4DCD7B-F35C-4F17-BF06-81740EC6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Sumator z przeniesieniami szeregowymi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EF21C38-3BFF-48A4-9131-EFA93BE54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Sumator ten zbudowany jest z bloków funkcjonalnych, które realizują funkcje si i ci. Bloki są połączone kaskadowo (ang. </a:t>
            </a:r>
            <a:r>
              <a:rPr lang="pl-PL" dirty="0" err="1"/>
              <a:t>ripple</a:t>
            </a:r>
            <a:r>
              <a:rPr lang="pl-PL" dirty="0"/>
              <a:t>), tzn. wyjście ci jest łączone z wejściem ci+1 bloku następnego.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2780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221</TotalTime>
  <Words>4521</Words>
  <Application>Microsoft Office PowerPoint</Application>
  <PresentationFormat>Panoramiczny</PresentationFormat>
  <Paragraphs>458</Paragraphs>
  <Slides>105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105</vt:i4>
      </vt:variant>
    </vt:vector>
  </HeadingPairs>
  <TitlesOfParts>
    <vt:vector size="109" baseType="lpstr">
      <vt:lpstr>Tw Cen MT</vt:lpstr>
      <vt:lpstr>Tw Cen MT Condensed</vt:lpstr>
      <vt:lpstr>Wingdings 3</vt:lpstr>
      <vt:lpstr>Integralny</vt:lpstr>
      <vt:lpstr>Układy cyfrowe</vt:lpstr>
      <vt:lpstr>Układy cyfrowe</vt:lpstr>
      <vt:lpstr>Cechy</vt:lpstr>
      <vt:lpstr>Klasyfikacja (przetwarzanie informacji)</vt:lpstr>
      <vt:lpstr>Klasyfikacja (technologie)</vt:lpstr>
      <vt:lpstr>Klasyfikacja (struktura) </vt:lpstr>
      <vt:lpstr>Układy bipolarne</vt:lpstr>
      <vt:lpstr>TTL (Transistor-transistor logic)</vt:lpstr>
      <vt:lpstr>Rodzaje</vt:lpstr>
      <vt:lpstr>SN 7400N</vt:lpstr>
      <vt:lpstr>ECL (ang. Emitter Coupled Logic) </vt:lpstr>
      <vt:lpstr>Integrated Injection Logic (I2L, IIL, I2L)</vt:lpstr>
      <vt:lpstr>Układy unipolarne</vt:lpstr>
      <vt:lpstr>MOSFET (ang. Metal-Oxide Semiconductor Field-Effect Transistor)</vt:lpstr>
      <vt:lpstr>Rodzaje</vt:lpstr>
      <vt:lpstr>CMOS (ang. Complementary Metal-Oxide Semiconductor)</vt:lpstr>
      <vt:lpstr>Układy programowalne matrycowo</vt:lpstr>
      <vt:lpstr>PAL (ang. Programmable Array Logic)</vt:lpstr>
      <vt:lpstr>Programowalna macierz logiczna, PLA (programmable logic array)</vt:lpstr>
      <vt:lpstr>Układy programowalne komórkowo</vt:lpstr>
      <vt:lpstr>SPLD (ang. Simple Programmable Logic Device)</vt:lpstr>
      <vt:lpstr>CPLD (ang. Complex Programmable Logic Device)</vt:lpstr>
      <vt:lpstr>Bezpośrednio programowalna macierz bramek, FPGA (od ang. field-programmable gate array)</vt:lpstr>
      <vt:lpstr>Hardware Description Language, HDL (język opisu sprzętu)</vt:lpstr>
      <vt:lpstr>Algebra Boole’a</vt:lpstr>
      <vt:lpstr>Algebra Boole'a</vt:lpstr>
      <vt:lpstr>Twierdzenia</vt:lpstr>
      <vt:lpstr>Aksjomaty</vt:lpstr>
      <vt:lpstr>Prawo de Morgana</vt:lpstr>
      <vt:lpstr>Metoda Karnaugha</vt:lpstr>
      <vt:lpstr>Przykład</vt:lpstr>
      <vt:lpstr>Bramki</vt:lpstr>
      <vt:lpstr>Bramka logiczna</vt:lpstr>
      <vt:lpstr>NOT</vt:lpstr>
      <vt:lpstr>AND</vt:lpstr>
      <vt:lpstr>OR</vt:lpstr>
      <vt:lpstr>NAND</vt:lpstr>
      <vt:lpstr>NOR</vt:lpstr>
      <vt:lpstr>XOR</vt:lpstr>
      <vt:lpstr>Realizacja</vt:lpstr>
      <vt:lpstr>Złożoność</vt:lpstr>
      <vt:lpstr>Układy sekwencyjne</vt:lpstr>
      <vt:lpstr>Przerzutnik (ang. flip-flop)</vt:lpstr>
      <vt:lpstr>Rodzaje </vt:lpstr>
      <vt:lpstr>Opisy wyprowadzeń</vt:lpstr>
      <vt:lpstr>Parametry czasowe</vt:lpstr>
      <vt:lpstr>Przerzutniki</vt:lpstr>
      <vt:lpstr>RS</vt:lpstr>
      <vt:lpstr>Blok</vt:lpstr>
      <vt:lpstr>Działanie</vt:lpstr>
      <vt:lpstr>Tablica stanów</vt:lpstr>
      <vt:lpstr>JK</vt:lpstr>
      <vt:lpstr>JK</vt:lpstr>
      <vt:lpstr>Działanie</vt:lpstr>
      <vt:lpstr>Tablica stanów</vt:lpstr>
      <vt:lpstr>JK-MS (Master-Slave)</vt:lpstr>
      <vt:lpstr>JK MS</vt:lpstr>
      <vt:lpstr>Tabela</vt:lpstr>
      <vt:lpstr>T (ang. Toggle flip-flop)</vt:lpstr>
      <vt:lpstr>Blok</vt:lpstr>
      <vt:lpstr>Tabela</vt:lpstr>
      <vt:lpstr>Przerzutnik typu D (od ang. data lub delay flip-flop)</vt:lpstr>
      <vt:lpstr>Blok</vt:lpstr>
      <vt:lpstr>Synchronizacja</vt:lpstr>
      <vt:lpstr>Rejestr</vt:lpstr>
      <vt:lpstr>Rejestr</vt:lpstr>
      <vt:lpstr>Podział</vt:lpstr>
      <vt:lpstr>Parametry</vt:lpstr>
      <vt:lpstr>Rejestr oparty o przerzutniki D</vt:lpstr>
      <vt:lpstr>Liczniki</vt:lpstr>
      <vt:lpstr>Schemat</vt:lpstr>
      <vt:lpstr>Sposoby łączenia</vt:lpstr>
      <vt:lpstr>Licznik z przeniesieniem równoległym</vt:lpstr>
      <vt:lpstr>Licznik z przeniesieniem szeregowym</vt:lpstr>
      <vt:lpstr>Dzielniki</vt:lpstr>
      <vt:lpstr>Dzielnik częstotliwości (ang. frequency divider)</vt:lpstr>
      <vt:lpstr>Dzielnik przez 3</vt:lpstr>
      <vt:lpstr>Dzielnik przez 5</vt:lpstr>
      <vt:lpstr>Układy kombinacyjne</vt:lpstr>
      <vt:lpstr>Układ kombinacyjny</vt:lpstr>
      <vt:lpstr>Multiplekser/Demultiplekser</vt:lpstr>
      <vt:lpstr>Demultiplekser </vt:lpstr>
      <vt:lpstr>Blok</vt:lpstr>
      <vt:lpstr>Schemat</vt:lpstr>
      <vt:lpstr>Multiplekser (w skrócie MUX)</vt:lpstr>
      <vt:lpstr>Blok</vt:lpstr>
      <vt:lpstr>Schemat</vt:lpstr>
      <vt:lpstr>Koder/Dekoder</vt:lpstr>
      <vt:lpstr>Kod 1 z n</vt:lpstr>
      <vt:lpstr>Przykład</vt:lpstr>
      <vt:lpstr>Koder</vt:lpstr>
      <vt:lpstr>Schemat</vt:lpstr>
      <vt:lpstr>Dekoder</vt:lpstr>
      <vt:lpstr>Schemat i tablica</vt:lpstr>
      <vt:lpstr>Sumator</vt:lpstr>
      <vt:lpstr>Sumator</vt:lpstr>
      <vt:lpstr>Układ</vt:lpstr>
      <vt:lpstr>Tabela</vt:lpstr>
      <vt:lpstr>Sumator z przeniesieniami szeregowymi</vt:lpstr>
      <vt:lpstr>Sumator z przeniesieniami równoległymi</vt:lpstr>
      <vt:lpstr>Komparator</vt:lpstr>
      <vt:lpstr>Komparator</vt:lpstr>
      <vt:lpstr>Komparator na multiplekserach</vt:lpstr>
      <vt:lpstr>Komparator na bramkach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Układy cyfrowe</dc:title>
  <dc:creator>Damian Radzik</dc:creator>
  <cp:lastModifiedBy>Damian Radzik</cp:lastModifiedBy>
  <cp:revision>16</cp:revision>
  <dcterms:created xsi:type="dcterms:W3CDTF">2018-10-23T06:23:46Z</dcterms:created>
  <dcterms:modified xsi:type="dcterms:W3CDTF">2022-11-15T11:15:09Z</dcterms:modified>
</cp:coreProperties>
</file>