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57C530-43BF-4C87-9562-F56AB16AC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39B7DCE-6055-488F-8D0B-CD0A3B9F4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510259-4B92-47A0-B41F-D855C0F0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956562-0932-49DF-AB89-EF3FC07C2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31ED847-B0F1-4EAF-99EA-D05A6B2A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180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8EC0F1-CCBE-4E56-B45C-A4F5CF5F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94FBB53-D6CE-4D06-A989-D27089C2F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23098C-DF40-4234-974D-BA1260F8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88FEFD-F034-4757-9424-74BB0ACB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DE7215-46FC-4283-9275-0A8CE4FF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589A31D-113E-4F8C-B7B8-571615704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8676626-8A27-40F3-A5BD-2D4D29219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E5FB7D8-3F57-4520-8A53-9EAFD2C94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779E66C-A604-4A8A-8B67-6D90C1AF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82D7A8F-1018-45AA-A8FB-D766E055A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30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B2A4EA-AD5C-4C78-B639-9C622D4A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206F14-1315-4BDA-BD83-2C37E51E3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2F8F8C9-B1B4-4132-9CA4-5C435D651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20AF1ED-3BC2-488F-A41E-24CE3912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0A7007-1146-4BA4-B1C9-7E2828A6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506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E085B0-799E-433E-8849-3AFE4174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73499F6-61A3-4F5B-A0DB-DE08113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0F1E33-E8C2-470D-847D-BF394C2A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408CF-DEB8-4BEB-8091-37B65CF6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3554DB5-BA58-456A-BE82-E5828CC88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384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9D0791-8F71-41DC-AD71-8C95007E4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ED7417-9BF8-4BB1-BEC4-F9F4B0FA0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0BC677-8A5F-4F25-8D05-69C0BD120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60D9295-CA4C-450F-8E9B-565AEEA3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E9CA4C-C460-43BF-BD4F-4FC88484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8B1E058-2306-442C-982B-A1C1C5113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830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7FA5D3-7488-48C7-8996-26387A39A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15ECE7D-FA8F-4018-BCBE-167D2F99D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66C0A7-C9E3-481A-A152-4032EBC0B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F312FB5-5F42-4D65-848A-3AF875F4F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34E7163-1436-41FC-B22B-CFC4DAE2E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11AB6D5-47F1-4CEB-9B29-F37B5371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EDAFB1D-0EDA-492D-A3AB-67F623D3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1C3A4F4-317B-439F-A21F-C91A75B19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79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92A251-94F4-4E3E-9D4F-4E6EA0ADE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CAAB5E3-71B3-4E6F-B71F-B6FB32652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704F2B1-5AA6-4F2E-8E42-47C93A7B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258796E-739A-483F-A65A-B24EE047C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9503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F19C2B4-7CA2-4B5A-A4ED-EB770AD6F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5805A6D-076E-40E5-A7A4-FFF8E5E79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174B93-4C89-4DB6-9C54-A6639F7C2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96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85350D-0B0F-47EB-8F08-49C085B7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27BEC-28DA-4404-8E1D-5A51E002A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1A465AD-CEE6-4A42-AAF7-590F1370B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94D5698-2195-4DFE-86C7-52A9AF25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26E0888-F0D9-4898-9152-11AA73D5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BAAE96B-CB17-4C3D-9EC6-A09D8F69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896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24C4A3-282B-49AB-9B15-6287052F4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AE1B7BE-3C9B-4FE1-AD4E-D5D055BE98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72853E1-A214-4EA1-82A0-9C2DACFF4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7C68D53-89AB-4946-8668-A30C3E7A3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9ED45C1-6700-42AD-BD03-1E93F4F5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B689D03-2AD9-4A75-A975-610EF409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985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E11506F-0DB6-40D8-9317-62114CC92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C512E17-5B25-4486-A1F0-9C5CD1C66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35AB1B-DB6C-48CE-A1EA-AF8A0F7F5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9162C-C2A3-471C-ABCF-868C503E82F7}" type="datetimeFigureOut">
              <a:rPr lang="pl-PL" smtClean="0"/>
              <a:t>10.05.2019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5C2694C-0518-43BE-9576-57FECC81D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14C9EF-4AD5-4DB6-96CA-ABDB04CB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5621-CF9D-476C-9F18-838ED68D4F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485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1A74D8-8995-44BB-AE7E-135D521DF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Jądro systemu operacyjnego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FB5A35B-D5C4-42DD-8FD1-A5A2034C72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Systemy operacyjne</a:t>
            </a:r>
          </a:p>
        </p:txBody>
      </p:sp>
    </p:spTree>
    <p:extLst>
      <p:ext uri="{BB962C8B-B14F-4D97-AF65-F5344CB8AC3E}">
        <p14:creationId xmlns:p14="http://schemas.microsoft.com/office/powerpoint/2010/main" val="268942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AEC246-B961-4A70-AB29-12662E5BF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w systemach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A90C70-5B9E-402A-86BE-8EB2C3B8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Jądra monolityczne:</a:t>
            </a:r>
          </a:p>
          <a:p>
            <a:pPr marL="0" indent="0">
              <a:buNone/>
            </a:pPr>
            <a:r>
              <a:rPr lang="pl-PL" dirty="0"/>
              <a:t>Tradycyjne jądra UNIX, jak np. jądra systemów BSD</a:t>
            </a:r>
          </a:p>
          <a:p>
            <a:pPr marL="0" indent="0">
              <a:buNone/>
            </a:pPr>
            <a:r>
              <a:rPr lang="pl-PL" dirty="0"/>
              <a:t>Linux</a:t>
            </a:r>
          </a:p>
          <a:p>
            <a:pPr marL="0" indent="0">
              <a:buNone/>
            </a:pPr>
            <a:r>
              <a:rPr lang="pl-PL" dirty="0"/>
              <a:t>MS-DOS</a:t>
            </a:r>
          </a:p>
          <a:p>
            <a:pPr marL="0" indent="0">
              <a:buNone/>
            </a:pPr>
            <a:r>
              <a:rPr lang="pl-PL" dirty="0"/>
              <a:t>Microsoft Windows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Hybrydowe:</a:t>
            </a:r>
          </a:p>
          <a:p>
            <a:pPr marL="0" indent="0">
              <a:buNone/>
            </a:pPr>
            <a:r>
              <a:rPr lang="pl-PL" dirty="0"/>
              <a:t>Windows NT/2000/XP/Vista/7/8/10</a:t>
            </a:r>
          </a:p>
          <a:p>
            <a:pPr marL="0" indent="0">
              <a:buNone/>
            </a:pPr>
            <a:r>
              <a:rPr lang="pl-PL" dirty="0"/>
              <a:t>Mac OS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Mikrojądra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pl-PL" dirty="0" err="1"/>
              <a:t>Minix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MorphOS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NewOS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2424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0C04AE-CDF4-4EE7-808A-8697A5D2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Model monolitu</a:t>
            </a:r>
          </a:p>
        </p:txBody>
      </p:sp>
      <p:pic>
        <p:nvPicPr>
          <p:cNvPr id="1026" name="Picture 2" descr="https://upload.wikimedia.org/wikipedia/commons/thumb/2/25/Kernel-pl.svg/300px-Kernel-pl.svg.png">
            <a:extLst>
              <a:ext uri="{FF2B5EF4-FFF2-40B4-BE49-F238E27FC236}">
                <a16:creationId xmlns:a16="http://schemas.microsoft.com/office/drawing/2014/main" id="{F2DF2833-CDC7-408C-A80E-107A1249A39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719" y="1338262"/>
            <a:ext cx="8122562" cy="490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926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D2232E-0DBE-4C49-8272-52482473D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Model hybrydy</a:t>
            </a:r>
          </a:p>
        </p:txBody>
      </p:sp>
      <p:pic>
        <p:nvPicPr>
          <p:cNvPr id="2050" name="Picture 2" descr="https://upload.wikimedia.org/wikipedia/commons/thumb/3/3c/Kernel-hybrid-pl.svg/1280px-Kernel-hybrid-pl.svg.png">
            <a:extLst>
              <a:ext uri="{FF2B5EF4-FFF2-40B4-BE49-F238E27FC236}">
                <a16:creationId xmlns:a16="http://schemas.microsoft.com/office/drawing/2014/main" id="{93599D62-56E9-4B05-97EE-8FB606B67C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782" y="1825625"/>
            <a:ext cx="6646435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3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787B54-DA94-4474-89D8-166789250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Jądro systemu operacyjnego (ang. </a:t>
            </a:r>
            <a:r>
              <a:rPr lang="pl-PL" dirty="0" err="1"/>
              <a:t>kernel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09A49C-6681-4A30-8D1D-CC4423289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Podstawowa część systemu operacyjnego, która jest odpowiedzialna za wszystkie jego zadania.</a:t>
            </a:r>
          </a:p>
        </p:txBody>
      </p:sp>
    </p:spTree>
    <p:extLst>
      <p:ext uri="{BB962C8B-B14F-4D97-AF65-F5344CB8AC3E}">
        <p14:creationId xmlns:p14="http://schemas.microsoft.com/office/powerpoint/2010/main" val="347396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E751DA-A218-4437-801D-81ADE86B9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jądro monolityczne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652F79-7966-4F73-AF0C-1E61BBA8D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Często stosowane w systemach typu Unix. Wszystkie zadania są wykonywane przez jądro, będące jednym, dużym programem działającym w trybie jądra. </a:t>
            </a:r>
          </a:p>
          <a:p>
            <a:pPr marL="0" indent="0">
              <a:buNone/>
            </a:pPr>
            <a:r>
              <a:rPr lang="pl-PL" dirty="0"/>
              <a:t>Przykładami takiego jądra mogą być: Linux, </a:t>
            </a:r>
            <a:r>
              <a:rPr lang="pl-PL" dirty="0" err="1"/>
              <a:t>OpenBSD</a:t>
            </a:r>
            <a:r>
              <a:rPr lang="pl-PL" dirty="0"/>
              <a:t>, </a:t>
            </a:r>
            <a:r>
              <a:rPr lang="pl-PL" dirty="0" err="1"/>
              <a:t>FreeBSD</a:t>
            </a:r>
            <a:r>
              <a:rPr lang="pl-PL" dirty="0"/>
              <a:t>, chociaż większość posiada umiejętność dołączania i odłączania modułów (najczęściej zawierających kod sterownika urządzenia lub obsługi potrzebnego w danej chwili systemu plików). </a:t>
            </a:r>
          </a:p>
          <a:p>
            <a:pPr marL="0" indent="0">
              <a:buNone/>
            </a:pPr>
            <a:r>
              <a:rPr lang="pl-PL" dirty="0"/>
              <a:t>Zaletą tej techniki jest prostota, stabilność, łatwość komunikacji pomiędzy różnymi członami jądra (jedna przestrzeń adresowa). </a:t>
            </a:r>
          </a:p>
          <a:p>
            <a:pPr marL="0" indent="0">
              <a:buNone/>
            </a:pPr>
            <a:r>
              <a:rPr lang="pl-PL" dirty="0"/>
              <a:t>Wadą jest, w późniejszym stadium rozwoju projektu, uciążliwość w rozwijaniu programu oraz w znajdywaniu błędów[potrzebny przypis].</a:t>
            </a:r>
          </a:p>
        </p:txBody>
      </p:sp>
    </p:spTree>
    <p:extLst>
      <p:ext uri="{BB962C8B-B14F-4D97-AF65-F5344CB8AC3E}">
        <p14:creationId xmlns:p14="http://schemas.microsoft.com/office/powerpoint/2010/main" val="34873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52713E-2310-4824-8084-3C6201EC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Mikrojądro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C6E9FA-8907-42E8-A276-5285BEEEC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tej technice z monolitycznego jądra zostaje tylko jego podstawowa część, a części odpowiedzialne za bardziej wyrafinowane funkcje są wydzielone do funkcjonalnych bloków albo realizowane jako zwykłe procesy w trybie użytkownika.</a:t>
            </a:r>
          </a:p>
        </p:txBody>
      </p:sp>
    </p:spTree>
    <p:extLst>
      <p:ext uri="{BB962C8B-B14F-4D97-AF65-F5344CB8AC3E}">
        <p14:creationId xmlns:p14="http://schemas.microsoft.com/office/powerpoint/2010/main" val="133879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6C1D92-EA57-4039-BE70-A51B71560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Nanojądro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C77E8F-38C9-4C58-8B7E-3B8EDEA73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Technika zbliżona do techniki </a:t>
            </a:r>
            <a:r>
              <a:rPr lang="pl-PL" dirty="0" err="1"/>
              <a:t>mikrojądra</a:t>
            </a:r>
            <a:r>
              <a:rPr lang="pl-PL" dirty="0"/>
              <a:t>, różnica w wielkości – </a:t>
            </a:r>
            <a:r>
              <a:rPr lang="pl-PL" dirty="0" err="1"/>
              <a:t>nanokernel</a:t>
            </a:r>
            <a:r>
              <a:rPr lang="pl-PL" dirty="0"/>
              <a:t> jest jeszcze mniejszy.</a:t>
            </a:r>
          </a:p>
        </p:txBody>
      </p:sp>
    </p:spTree>
    <p:extLst>
      <p:ext uri="{BB962C8B-B14F-4D97-AF65-F5344CB8AC3E}">
        <p14:creationId xmlns:p14="http://schemas.microsoft.com/office/powerpoint/2010/main" val="106666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344DBE-9BCE-4E37-81B0-546DB6D7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Exokernel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C7E379-6AAA-4DD7-91E5-1BAF34D0E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Architektura będąca odmianą </a:t>
            </a:r>
            <a:r>
              <a:rPr lang="pl-PL" dirty="0" err="1"/>
              <a:t>nanojądra</a:t>
            </a:r>
            <a:r>
              <a:rPr lang="pl-PL" dirty="0"/>
              <a:t>. Cechą wyróżniającą jest możliwość zarządzania zasobami systemu przez nieuprzywilejowanego użytkownika, a rola jądra sprowadza się do zabezpieczania zasobów. Przykładem systemu korzystającego z tego typu jądra jest system XOK, zbudowany w MIT </a:t>
            </a:r>
            <a:r>
              <a:rPr lang="pl-PL" dirty="0" err="1"/>
              <a:t>Laboratory</a:t>
            </a:r>
            <a:r>
              <a:rPr lang="pl-PL" dirty="0"/>
              <a:t> for </a:t>
            </a:r>
            <a:r>
              <a:rPr lang="pl-PL" dirty="0" err="1"/>
              <a:t>Computer</a:t>
            </a:r>
            <a:r>
              <a:rPr lang="pl-PL" dirty="0"/>
              <a:t> Science, pracujący na komputerach PC. Wyposażony on został w bibliotekę </a:t>
            </a:r>
            <a:r>
              <a:rPr lang="pl-PL" dirty="0" err="1"/>
              <a:t>ExOS</a:t>
            </a:r>
            <a:r>
              <a:rPr lang="pl-PL" dirty="0"/>
              <a:t>, która implementuje system UNIX i umożliwia uruchamianie większości aplikacji tego systemu.</a:t>
            </a:r>
          </a:p>
        </p:txBody>
      </p:sp>
    </p:spTree>
    <p:extLst>
      <p:ext uri="{BB962C8B-B14F-4D97-AF65-F5344CB8AC3E}">
        <p14:creationId xmlns:p14="http://schemas.microsoft.com/office/powerpoint/2010/main" val="2933283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2150E6-3977-43D0-86D1-A10FA87A7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Cachekernel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968239-400B-4551-870A-467C70F3E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tej technice jądro systemu buforuje obiekty systemowe takie jak wątki czy przestrzenie adresowe tak jak sprzęt komputerowy buforuje pamięć. Jądra aplikacji trybu użytkownika są odpowiedzialne za ładowanie tych danych i ponowne ich zapisanie stosując specyficzne dla danej aplikacji mechanizmy.</a:t>
            </a:r>
          </a:p>
        </p:txBody>
      </p:sp>
    </p:spTree>
    <p:extLst>
      <p:ext uri="{BB962C8B-B14F-4D97-AF65-F5344CB8AC3E}">
        <p14:creationId xmlns:p14="http://schemas.microsoft.com/office/powerpoint/2010/main" val="299829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47737-8D1D-441D-9DFC-AE0A9396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Jądro hybrydowe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92B049-21B0-4C2F-B701-6E6215CCB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Kompromis między architekturą jądra monolitycznego i </a:t>
            </a:r>
            <a:r>
              <a:rPr lang="pl-PL" dirty="0" err="1"/>
              <a:t>mikrojądra</a:t>
            </a:r>
            <a:r>
              <a:rPr lang="pl-PL" dirty="0"/>
              <a:t>. W krytycznych usługach - np. stos sieci - usługi są na stałe wkompilowane w główny kod jądra, inne usługi pozostają oddzielone od głównego jądra i działają jako serwery (w przestrzeni jądra). Dzięki temu rozwiązaniu możliwe jest zachowanie wydajności jądra monolitycznego dla kluczowych usług. Klasyfikacja ta budzi kontrowersje niektórych programistów.</a:t>
            </a:r>
          </a:p>
        </p:txBody>
      </p:sp>
    </p:spTree>
    <p:extLst>
      <p:ext uri="{BB962C8B-B14F-4D97-AF65-F5344CB8AC3E}">
        <p14:creationId xmlns:p14="http://schemas.microsoft.com/office/powerpoint/2010/main" val="275778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C0F78F-8864-453E-B1B4-6552B8BA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 jądra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AA1ECD-9D7C-4E7D-B52F-B373262BE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wielozadaniowość (</a:t>
            </a:r>
            <a:r>
              <a:rPr lang="pl-PL" dirty="0" err="1"/>
              <a:t>wieloprocesowość</a:t>
            </a:r>
            <a:r>
              <a:rPr lang="pl-PL" dirty="0"/>
              <a:t>),</a:t>
            </a:r>
          </a:p>
          <a:p>
            <a:pPr marL="0" indent="0">
              <a:buNone/>
            </a:pPr>
            <a:r>
              <a:rPr lang="pl-PL" dirty="0"/>
              <a:t>wielowątkowość,</a:t>
            </a:r>
          </a:p>
          <a:p>
            <a:pPr marL="0" indent="0">
              <a:buNone/>
            </a:pPr>
            <a:r>
              <a:rPr lang="pl-PL" dirty="0" err="1"/>
              <a:t>wielobieżność</a:t>
            </a:r>
            <a:r>
              <a:rPr lang="pl-PL" dirty="0"/>
              <a:t>,</a:t>
            </a:r>
          </a:p>
          <a:p>
            <a:pPr marL="0" indent="0">
              <a:buNone/>
            </a:pPr>
            <a:r>
              <a:rPr lang="pl-PL" dirty="0"/>
              <a:t>skalowalność,</a:t>
            </a:r>
          </a:p>
          <a:p>
            <a:pPr marL="0" indent="0">
              <a:buNone/>
            </a:pPr>
            <a:r>
              <a:rPr lang="pl-PL" dirty="0"/>
              <a:t>wywłaszczalność.</a:t>
            </a:r>
          </a:p>
        </p:txBody>
      </p:sp>
    </p:spTree>
    <p:extLst>
      <p:ext uri="{BB962C8B-B14F-4D97-AF65-F5344CB8AC3E}">
        <p14:creationId xmlns:p14="http://schemas.microsoft.com/office/powerpoint/2010/main" val="21632594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411</Words>
  <Application>Microsoft Office PowerPoint</Application>
  <PresentationFormat>Panoramiczny</PresentationFormat>
  <Paragraphs>42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Jądro systemu operacyjnego</vt:lpstr>
      <vt:lpstr>Jądro systemu operacyjnego (ang. kernel)</vt:lpstr>
      <vt:lpstr>jądro monolityczne</vt:lpstr>
      <vt:lpstr>Mikrojądro</vt:lpstr>
      <vt:lpstr>Nanojądro</vt:lpstr>
      <vt:lpstr>Exokernel</vt:lpstr>
      <vt:lpstr>Cachekernel</vt:lpstr>
      <vt:lpstr>Jądro hybrydowe</vt:lpstr>
      <vt:lpstr>Cechy jądra</vt:lpstr>
      <vt:lpstr>Rodzaje w systemach</vt:lpstr>
      <vt:lpstr>Model monolitu</vt:lpstr>
      <vt:lpstr>Model hybrydy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Jądro systemu operacyjnego</dc:title>
  <dc:creator>Damian Radzik</dc:creator>
  <cp:lastModifiedBy>Damian Radzik</cp:lastModifiedBy>
  <cp:revision>2</cp:revision>
  <dcterms:created xsi:type="dcterms:W3CDTF">2019-05-10T14:45:00Z</dcterms:created>
  <dcterms:modified xsi:type="dcterms:W3CDTF">2019-05-10T14:54:27Z</dcterms:modified>
</cp:coreProperties>
</file>