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DE364-2294-4966-A18D-7B34131E7BFC}" v="2" dt="2019-04-28T06:01:14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Radzik" userId="9b6437a5cc3fe03b" providerId="LiveId" clId="{876DE364-2294-4966-A18D-7B34131E7BFC}"/>
    <pc:docChg chg="delSld">
      <pc:chgData name="Damian Radzik" userId="9b6437a5cc3fe03b" providerId="LiveId" clId="{876DE364-2294-4966-A18D-7B34131E7BFC}" dt="2019-04-28T06:01:14.065" v="0" actId="2696"/>
      <pc:docMkLst>
        <pc:docMk/>
      </pc:docMkLst>
      <pc:sldChg chg="del">
        <pc:chgData name="Damian Radzik" userId="9b6437a5cc3fe03b" providerId="LiveId" clId="{876DE364-2294-4966-A18D-7B34131E7BFC}" dt="2019-04-28T06:01:14.065" v="0" actId="2696"/>
        <pc:sldMkLst>
          <pc:docMk/>
          <pc:sldMk cId="4158536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980B898-6073-443A-A0CB-F6C838C7DC3A}" type="datetimeFigureOut">
              <a:rPr lang="pl-PL" smtClean="0"/>
              <a:t>28.04.2019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C22-2531-4133-A942-AE66FB6A2A77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40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898-6073-443A-A0CB-F6C838C7DC3A}" type="datetimeFigureOut">
              <a:rPr lang="pl-PL" smtClean="0"/>
              <a:t>28.04.2019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C22-2531-4133-A942-AE66FB6A2A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07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898-6073-443A-A0CB-F6C838C7DC3A}" type="datetimeFigureOut">
              <a:rPr lang="pl-PL" smtClean="0"/>
              <a:t>28.04.2019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C22-2531-4133-A942-AE66FB6A2A77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77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898-6073-443A-A0CB-F6C838C7DC3A}" type="datetimeFigureOut">
              <a:rPr lang="pl-PL" smtClean="0"/>
              <a:t>28.04.2019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C22-2531-4133-A942-AE66FB6A2A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34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898-6073-443A-A0CB-F6C838C7DC3A}" type="datetimeFigureOut">
              <a:rPr lang="pl-PL" smtClean="0"/>
              <a:t>28.04.2019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C22-2531-4133-A942-AE66FB6A2A77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28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898-6073-443A-A0CB-F6C838C7DC3A}" type="datetimeFigureOut">
              <a:rPr lang="pl-PL" smtClean="0"/>
              <a:t>28.04.2019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C22-2531-4133-A942-AE66FB6A2A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60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898-6073-443A-A0CB-F6C838C7DC3A}" type="datetimeFigureOut">
              <a:rPr lang="pl-PL" smtClean="0"/>
              <a:t>28.04.2019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C22-2531-4133-A942-AE66FB6A2A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00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898-6073-443A-A0CB-F6C838C7DC3A}" type="datetimeFigureOut">
              <a:rPr lang="pl-PL" smtClean="0"/>
              <a:t>28.04.2019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C22-2531-4133-A942-AE66FB6A2A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48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898-6073-443A-A0CB-F6C838C7DC3A}" type="datetimeFigureOut">
              <a:rPr lang="pl-PL" smtClean="0"/>
              <a:t>28.04.2019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C22-2531-4133-A942-AE66FB6A2A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84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898-6073-443A-A0CB-F6C838C7DC3A}" type="datetimeFigureOut">
              <a:rPr lang="pl-PL" smtClean="0"/>
              <a:t>28.04.2019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C22-2531-4133-A942-AE66FB6A2A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700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B898-6073-443A-A0CB-F6C838C7DC3A}" type="datetimeFigureOut">
              <a:rPr lang="pl-PL" smtClean="0"/>
              <a:t>28.04.2019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AC22-2531-4133-A942-AE66FB6A2A77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34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80B898-6073-443A-A0CB-F6C838C7DC3A}" type="datetimeFigureOut">
              <a:rPr lang="pl-PL" smtClean="0"/>
              <a:t>28.04.2019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D49AC22-2531-4133-A942-AE66FB6A2A77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8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1778EC-C674-4ECB-B8CB-DB1174581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Konfiguracja BIOS/UEFI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38A82FB-124F-4ADB-AD6A-46B2D7D8D5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Blok D</a:t>
            </a:r>
          </a:p>
        </p:txBody>
      </p:sp>
    </p:spTree>
    <p:extLst>
      <p:ext uri="{BB962C8B-B14F-4D97-AF65-F5344CB8AC3E}">
        <p14:creationId xmlns:p14="http://schemas.microsoft.com/office/powerpoint/2010/main" val="3992975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C5C823-CB85-4BB5-9A13-70F35DE1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Szybie uruchamianie systemu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E6725D4-8B06-415E-86DC-0FEF67C49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841" y="2338853"/>
            <a:ext cx="7102455" cy="3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9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3E8A62-3465-49BF-83AB-FA4B78A5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Aktualizacja BIOS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2D4ADA7-E60A-43E7-9D8D-702813D45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511" y="2536707"/>
            <a:ext cx="9880977" cy="245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54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F54FF-E8D8-4EA8-AE6D-28506E00A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Łamanie hasła administratora BIOS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C76DC2-FB34-4CBF-A38C-08DC38457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Restart CMOS</a:t>
            </a:r>
            <a:r>
              <a:rPr lang="pl-PL" dirty="0"/>
              <a:t>: Jeśli na płycie znajduje się włącznik </a:t>
            </a:r>
            <a:r>
              <a:rPr lang="pl-PL" b="1" dirty="0"/>
              <a:t>CLR CMOS</a:t>
            </a:r>
            <a:r>
              <a:rPr lang="pl-PL" dirty="0"/>
              <a:t>, wciskamy go. </a:t>
            </a:r>
          </a:p>
          <a:p>
            <a:r>
              <a:rPr lang="pl-PL" b="1" dirty="0"/>
              <a:t>Usunięcie baterii</a:t>
            </a:r>
            <a:r>
              <a:rPr lang="pl-PL" dirty="0"/>
              <a:t>: Ten sam efekt osiąg­niemy, kiedy - najlepiej na noc - usuniemy tak zwaną baterię CMOS.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2A44F88-0C3D-4BAD-A701-45A1AA419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662" y="3534569"/>
            <a:ext cx="4782021" cy="277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7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276198-706B-454E-80D4-E05ACB0C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Bezpieczne uruchamianie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713EAC-EA9F-45D0-8EF5-C6B1B0D3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/>
              <a:t>Secure</a:t>
            </a:r>
            <a:r>
              <a:rPr lang="pl-PL" dirty="0"/>
              <a:t> </a:t>
            </a:r>
            <a:r>
              <a:rPr lang="pl-PL" dirty="0" err="1"/>
              <a:t>Boot</a:t>
            </a:r>
            <a:r>
              <a:rPr lang="pl-PL" dirty="0"/>
              <a:t> - software'owa blokada nośników</a:t>
            </a:r>
          </a:p>
        </p:txBody>
      </p:sp>
      <p:pic>
        <p:nvPicPr>
          <p:cNvPr id="5122" name="Picture 2" descr="Znalezione obrazy dla zapytania bios secure boot">
            <a:extLst>
              <a:ext uri="{FF2B5EF4-FFF2-40B4-BE49-F238E27FC236}">
                <a16:creationId xmlns:a16="http://schemas.microsoft.com/office/drawing/2014/main" id="{F24033BD-9052-4314-949A-2E485B24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9" y="2333625"/>
            <a:ext cx="6768061" cy="38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4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C37C6-9917-4359-86B3-C39D8F64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kolejności </a:t>
            </a:r>
            <a:r>
              <a:rPr lang="pl-PL" dirty="0" err="1"/>
              <a:t>bootowania</a:t>
            </a:r>
            <a:endParaRPr lang="pl-PL" dirty="0"/>
          </a:p>
        </p:txBody>
      </p:sp>
      <p:pic>
        <p:nvPicPr>
          <p:cNvPr id="6146" name="Picture 2" descr="Znalezione obrazy dla zapytania zmiana kolejnoÅci bootowania">
            <a:extLst>
              <a:ext uri="{FF2B5EF4-FFF2-40B4-BE49-F238E27FC236}">
                <a16:creationId xmlns:a16="http://schemas.microsoft.com/office/drawing/2014/main" id="{3254ACB8-382A-4C40-9C8F-53539EA0AB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3155" y="2286000"/>
            <a:ext cx="528182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2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96066B-5603-44DD-8F9B-D81192AD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BIOS/UEFI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DC387D-42BE-49EC-AC77-5D049C1D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BIOS (Basic Input/</a:t>
            </a:r>
            <a:r>
              <a:rPr lang="pl-PL" dirty="0" err="1"/>
              <a:t>Output</a:t>
            </a:r>
            <a:r>
              <a:rPr lang="pl-PL" dirty="0"/>
              <a:t> System) – zapisany w pamięci stałej zestaw podstawowych procedur pośredniczących pomiędzy systemem operacyjnym a sprzętem.</a:t>
            </a:r>
          </a:p>
          <a:p>
            <a:r>
              <a:rPr lang="pl-PL" dirty="0"/>
              <a:t>UEFI (</a:t>
            </a:r>
            <a:r>
              <a:rPr lang="pl-PL" dirty="0" err="1"/>
              <a:t>Unified</a:t>
            </a:r>
            <a:r>
              <a:rPr lang="pl-PL" dirty="0"/>
              <a:t> </a:t>
            </a:r>
            <a:r>
              <a:rPr lang="pl-PL" dirty="0" err="1"/>
              <a:t>Extensible</a:t>
            </a:r>
            <a:r>
              <a:rPr lang="pl-PL" dirty="0"/>
              <a:t> </a:t>
            </a:r>
            <a:r>
              <a:rPr lang="pl-PL" dirty="0" err="1"/>
              <a:t>Firmware</a:t>
            </a:r>
            <a:r>
              <a:rPr lang="pl-PL" dirty="0"/>
              <a:t> Interface) – interfejs pomiędzy systemem operacyjnym a </a:t>
            </a:r>
            <a:r>
              <a:rPr lang="pl-PL" dirty="0" err="1"/>
              <a:t>firmware</a:t>
            </a:r>
            <a:r>
              <a:rPr lang="pl-PL" dirty="0"/>
              <a:t>, opracowywany jako następca BIOS-u w komputerach osobistych.</a:t>
            </a:r>
          </a:p>
        </p:txBody>
      </p:sp>
    </p:spTree>
    <p:extLst>
      <p:ext uri="{BB962C8B-B14F-4D97-AF65-F5344CB8AC3E}">
        <p14:creationId xmlns:p14="http://schemas.microsoft.com/office/powerpoint/2010/main" val="202786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06472F-3DE8-43ED-A45B-716AAF8C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Różnice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D94FBC-D38E-4CB2-B5C9-E4A8A6AB3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Sterowniki</a:t>
            </a:r>
          </a:p>
          <a:p>
            <a:r>
              <a:rPr lang="pl-PL" dirty="0"/>
              <a:t>Obsługa większych dysków</a:t>
            </a:r>
          </a:p>
          <a:p>
            <a:r>
              <a:rPr lang="pl-PL" dirty="0"/>
              <a:t>Nowa procedura zarządzania dyskami</a:t>
            </a:r>
          </a:p>
          <a:p>
            <a:r>
              <a:rPr lang="pl-PL" dirty="0"/>
              <a:t>Nowe zagrożenia</a:t>
            </a:r>
          </a:p>
        </p:txBody>
      </p:sp>
    </p:spTree>
    <p:extLst>
      <p:ext uri="{BB962C8B-B14F-4D97-AF65-F5344CB8AC3E}">
        <p14:creationId xmlns:p14="http://schemas.microsoft.com/office/powerpoint/2010/main" val="370287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3AAEB1-5400-4044-8861-CA554805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Tryby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0E707B-78D1-4864-9F98-8B6E0D9C8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UEFI</a:t>
            </a:r>
          </a:p>
          <a:p>
            <a:r>
              <a:rPr lang="pl-PL" dirty="0"/>
              <a:t>NON-UEFI (zgodny z BIOS)</a:t>
            </a:r>
          </a:p>
          <a:p>
            <a:r>
              <a:rPr lang="pl-PL" dirty="0" err="1"/>
              <a:t>Legacy</a:t>
            </a:r>
            <a:r>
              <a:rPr lang="pl-PL" dirty="0"/>
              <a:t> BIOS</a:t>
            </a:r>
          </a:p>
          <a:p>
            <a:r>
              <a:rPr lang="pl-PL" dirty="0"/>
              <a:t>Compatibility </a:t>
            </a:r>
            <a:r>
              <a:rPr lang="pl-PL" dirty="0" err="1"/>
              <a:t>Support</a:t>
            </a:r>
            <a:r>
              <a:rPr lang="pl-PL" dirty="0"/>
              <a:t> Module (CSM)</a:t>
            </a:r>
          </a:p>
          <a:p>
            <a:pPr marL="0" indent="0">
              <a:buNone/>
            </a:pPr>
            <a:r>
              <a:rPr lang="pl-PL" dirty="0"/>
              <a:t>Intel zapowiedział zakończenie wsparcia </a:t>
            </a:r>
            <a:r>
              <a:rPr lang="pl-PL" dirty="0" err="1"/>
              <a:t>BIOSu</a:t>
            </a:r>
            <a:r>
              <a:rPr lang="pl-PL" dirty="0"/>
              <a:t> (trybu CSM) w swoich chipsetach od 2020 roku.</a:t>
            </a:r>
          </a:p>
        </p:txBody>
      </p:sp>
    </p:spTree>
    <p:extLst>
      <p:ext uri="{BB962C8B-B14F-4D97-AF65-F5344CB8AC3E}">
        <p14:creationId xmlns:p14="http://schemas.microsoft.com/office/powerpoint/2010/main" val="396207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9C303F-C3E4-416D-8347-C55A4797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Ładowanie BIOS</a:t>
            </a:r>
          </a:p>
        </p:txBody>
      </p:sp>
      <p:pic>
        <p:nvPicPr>
          <p:cNvPr id="1026" name="Picture 2" descr="Znalezione obrazy dla zapytania bios Åadowanie">
            <a:extLst>
              <a:ext uri="{FF2B5EF4-FFF2-40B4-BE49-F238E27FC236}">
                <a16:creationId xmlns:a16="http://schemas.microsoft.com/office/drawing/2014/main" id="{144DADC0-53C7-40C0-AD5B-604EC60BC1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063" y="2286000"/>
            <a:ext cx="506401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3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BD74F8-601D-43E5-8721-AB08A6C6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Konfiguracja UEFI</a:t>
            </a:r>
          </a:p>
        </p:txBody>
      </p:sp>
      <p:pic>
        <p:nvPicPr>
          <p:cNvPr id="2056" name="Picture 8" descr="Znalezione obrazy dla zapytania Åadowanie uefi">
            <a:extLst>
              <a:ext uri="{FF2B5EF4-FFF2-40B4-BE49-F238E27FC236}">
                <a16:creationId xmlns:a16="http://schemas.microsoft.com/office/drawing/2014/main" id="{C80F04DB-16DD-4C07-842B-405B91A3F6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252" y="2286000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7AD022-5D7F-4868-B114-D13660EB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Konfiguracja BIOS</a:t>
            </a:r>
          </a:p>
        </p:txBody>
      </p:sp>
      <p:pic>
        <p:nvPicPr>
          <p:cNvPr id="3074" name="Picture 2" descr="Znalezione obrazy dla zapytania konfiguracja biosu">
            <a:extLst>
              <a:ext uri="{FF2B5EF4-FFF2-40B4-BE49-F238E27FC236}">
                <a16:creationId xmlns:a16="http://schemas.microsoft.com/office/drawing/2014/main" id="{1C006152-5FF4-4F39-9D8F-63B752DCE5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7119" y="3082925"/>
            <a:ext cx="45339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55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97596F-52CA-4CC0-99AE-90D62A5A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Uruchamianie BIOS/UEFI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70C38A-1A8F-4F46-84FC-6801537E0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Del, F1, F2, ESC, F10</a:t>
            </a:r>
          </a:p>
          <a:p>
            <a:r>
              <a:rPr lang="pl-PL" dirty="0"/>
              <a:t>Dla Windowsa 8 i 10 – </a:t>
            </a:r>
            <a:r>
              <a:rPr lang="pl-PL" dirty="0" err="1"/>
              <a:t>Shift</a:t>
            </a:r>
            <a:r>
              <a:rPr lang="pl-PL" dirty="0"/>
              <a:t> przy restarcie</a:t>
            </a:r>
          </a:p>
          <a:p>
            <a:r>
              <a:rPr lang="pl-PL" dirty="0"/>
              <a:t>Dla Windowsa 8 i 10 – restart komputera przy wczytywaniu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86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709F9F-5FD3-4C52-ACB6-51FEA7456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Identyfikacja BIOS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AF76B8-ED32-48F5-BB53-66EE9A24A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Phoenix, </a:t>
            </a:r>
          </a:p>
          <a:p>
            <a:r>
              <a:rPr lang="pl-PL" dirty="0" err="1"/>
              <a:t>Award</a:t>
            </a:r>
            <a:r>
              <a:rPr lang="pl-PL" dirty="0"/>
              <a:t> </a:t>
            </a:r>
          </a:p>
          <a:p>
            <a:r>
              <a:rPr lang="pl-PL" dirty="0"/>
              <a:t>AMI (American </a:t>
            </a:r>
            <a:r>
              <a:rPr lang="pl-PL" dirty="0" err="1"/>
              <a:t>Megatrends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Uruchamiamy edytor rejestru, następnie HKEY_LOCAL_MACHINE, HARD­WARE, DESCRIPTION, System oraz BIOS zobaczymy między innymi producenta (</a:t>
            </a:r>
            <a:r>
              <a:rPr lang="pl-PL" dirty="0" err="1"/>
              <a:t>BIOSVendor</a:t>
            </a:r>
            <a:r>
              <a:rPr lang="pl-PL" dirty="0"/>
              <a:t>), wersję (</a:t>
            </a:r>
            <a:r>
              <a:rPr lang="pl-PL" dirty="0" err="1"/>
              <a:t>BIOSVersion</a:t>
            </a:r>
            <a:r>
              <a:rPr lang="pl-PL" dirty="0"/>
              <a:t>) i wiek (</a:t>
            </a:r>
            <a:r>
              <a:rPr lang="pl-PL" dirty="0" err="1"/>
              <a:t>BIOSReleaseDate</a:t>
            </a:r>
            <a:r>
              <a:rPr lang="pl-PL" dirty="0"/>
              <a:t>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Ewentualnie narzędziem CPU-Z</a:t>
            </a:r>
          </a:p>
        </p:txBody>
      </p:sp>
    </p:spTree>
    <p:extLst>
      <p:ext uri="{BB962C8B-B14F-4D97-AF65-F5344CB8AC3E}">
        <p14:creationId xmlns:p14="http://schemas.microsoft.com/office/powerpoint/2010/main" val="1258775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</TotalTime>
  <Words>209</Words>
  <Application>Microsoft Office PowerPoint</Application>
  <PresentationFormat>Panoramiczny</PresentationFormat>
  <Paragraphs>38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Tw Cen MT</vt:lpstr>
      <vt:lpstr>Tw Cen MT Condensed</vt:lpstr>
      <vt:lpstr>Wingdings 3</vt:lpstr>
      <vt:lpstr>Integralny</vt:lpstr>
      <vt:lpstr>Konfiguracja BIOS/UEFI</vt:lpstr>
      <vt:lpstr>BIOS/UEFI</vt:lpstr>
      <vt:lpstr>Różnice</vt:lpstr>
      <vt:lpstr>Tryby pracy</vt:lpstr>
      <vt:lpstr>Ładowanie BIOS</vt:lpstr>
      <vt:lpstr>Konfiguracja UEFI</vt:lpstr>
      <vt:lpstr>Konfiguracja BIOS</vt:lpstr>
      <vt:lpstr>Uruchamianie BIOS/UEFI</vt:lpstr>
      <vt:lpstr>Identyfikacja BIOS</vt:lpstr>
      <vt:lpstr>Szybie uruchamianie systemu</vt:lpstr>
      <vt:lpstr>Aktualizacja BIOS</vt:lpstr>
      <vt:lpstr>Łamanie hasła administratora BIOS</vt:lpstr>
      <vt:lpstr>Bezpieczne uruchamianie</vt:lpstr>
      <vt:lpstr>Zmiana kolejności bootowania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Konfiguracja BIOS/UEFI</dc:title>
  <dc:creator>Damian Radzik</dc:creator>
  <cp:lastModifiedBy>Damian Radzik</cp:lastModifiedBy>
  <cp:revision>3</cp:revision>
  <dcterms:created xsi:type="dcterms:W3CDTF">2019-04-24T07:53:49Z</dcterms:created>
  <dcterms:modified xsi:type="dcterms:W3CDTF">2019-04-28T06:01:16Z</dcterms:modified>
</cp:coreProperties>
</file>