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290EDC1-0090-4FD9-A726-186AA990F0AB}" type="datetimeFigureOut">
              <a:rPr lang="pl-PL" smtClean="0"/>
              <a:t>15.01.2022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8F244-7442-497A-9622-DDAA28E6BFB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5298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EDC1-0090-4FD9-A726-186AA990F0AB}" type="datetimeFigureOut">
              <a:rPr lang="pl-PL" smtClean="0"/>
              <a:t>15.01.2022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8F244-7442-497A-9622-DDAA28E6BF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3514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EDC1-0090-4FD9-A726-186AA990F0AB}" type="datetimeFigureOut">
              <a:rPr lang="pl-PL" smtClean="0"/>
              <a:t>15.01.2022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8F244-7442-497A-9622-DDAA28E6BFBC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7934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EDC1-0090-4FD9-A726-186AA990F0AB}" type="datetimeFigureOut">
              <a:rPr lang="pl-PL" smtClean="0"/>
              <a:t>15.01.2022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8F244-7442-497A-9622-DDAA28E6BF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0004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EDC1-0090-4FD9-A726-186AA990F0AB}" type="datetimeFigureOut">
              <a:rPr lang="pl-PL" smtClean="0"/>
              <a:t>15.01.2022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8F244-7442-497A-9622-DDAA28E6BFB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518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EDC1-0090-4FD9-A726-186AA990F0AB}" type="datetimeFigureOut">
              <a:rPr lang="pl-PL" smtClean="0"/>
              <a:t>15.01.2022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8F244-7442-497A-9622-DDAA28E6BF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250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EDC1-0090-4FD9-A726-186AA990F0AB}" type="datetimeFigureOut">
              <a:rPr lang="pl-PL" smtClean="0"/>
              <a:t>15.01.2022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8F244-7442-497A-9622-DDAA28E6BF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338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EDC1-0090-4FD9-A726-186AA990F0AB}" type="datetimeFigureOut">
              <a:rPr lang="pl-PL" smtClean="0"/>
              <a:t>15.01.2022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8F244-7442-497A-9622-DDAA28E6BF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4117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EDC1-0090-4FD9-A726-186AA990F0AB}" type="datetimeFigureOut">
              <a:rPr lang="pl-PL" smtClean="0"/>
              <a:t>15.01.2022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8F244-7442-497A-9622-DDAA28E6BF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29296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EDC1-0090-4FD9-A726-186AA990F0AB}" type="datetimeFigureOut">
              <a:rPr lang="pl-PL" smtClean="0"/>
              <a:t>15.01.2022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8F244-7442-497A-9622-DDAA28E6BFB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82725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0EDC1-0090-4FD9-A726-186AA990F0AB}" type="datetimeFigureOut">
              <a:rPr lang="pl-PL" smtClean="0"/>
              <a:t>15.01.2022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8F244-7442-497A-9622-DDAA28E6BFBC}" type="slidenum">
              <a:rPr lang="pl-PL" smtClean="0"/>
              <a:t>‹#›</a:t>
            </a:fld>
            <a:endParaRPr lang="pl-PL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6858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290EDC1-0090-4FD9-A726-186AA990F0AB}" type="datetimeFigureOut">
              <a:rPr lang="pl-PL" smtClean="0"/>
              <a:t>15.01.2022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878F244-7442-497A-9622-DDAA28E6BFBC}" type="slidenum">
              <a:rPr lang="pl-PL" smtClean="0"/>
              <a:t>‹#›</a:t>
            </a:fld>
            <a:endParaRPr lang="pl-PL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1581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sebanc/brunch/releases" TargetMode="External"/><Relationship Id="rId2" Type="http://schemas.openxmlformats.org/officeDocument/2006/relationships/hyperlink" Target="https://cros-updates-serving.appspot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5DF402-C42C-4048-9783-1FDE07E7064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Instalacja </a:t>
            </a:r>
            <a:r>
              <a:rPr lang="pl-PL" dirty="0" err="1"/>
              <a:t>ChromeOS</a:t>
            </a:r>
            <a:endParaRPr lang="pl-PL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C9E39F8B-32B3-4895-818E-E4E7C7EF61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59936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9701CEE-733C-4741-8FD7-B5CB6DF28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Sieć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F6354E-4BDE-4FBB-8192-ED0E4B870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Jeśli masz problemy z Wi-Fi, Bluetooth, ekranem dotykowym itp., możesz spróbować dodać obsługę konkretnego urządzenia sprzętowego z terminala </a:t>
            </a:r>
            <a:r>
              <a:rPr lang="pl-PL" dirty="0" err="1"/>
              <a:t>Crosh</a:t>
            </a:r>
            <a:r>
              <a:rPr lang="pl-PL" dirty="0"/>
              <a:t>. Po prostu otwórz Chrome i naciśnij </a:t>
            </a:r>
            <a:r>
              <a:rPr lang="pl-PL" dirty="0" err="1"/>
              <a:t>Ctrl</a:t>
            </a:r>
            <a:r>
              <a:rPr lang="pl-PL" dirty="0"/>
              <a:t> + Alt + T, aby otworzyć terminal </a:t>
            </a:r>
            <a:r>
              <a:rPr lang="pl-PL" dirty="0" err="1"/>
              <a:t>Crosh</a:t>
            </a:r>
            <a:r>
              <a:rPr lang="pl-PL" dirty="0"/>
              <a:t>. Następnie wejdź do powłoki i naciśnij </a:t>
            </a:r>
            <a:r>
              <a:rPr lang="pl-PL" dirty="0" err="1"/>
              <a:t>enter</a:t>
            </a:r>
            <a:r>
              <a:rPr lang="pl-PL" dirty="0"/>
              <a:t>. Teraz uruchom </a:t>
            </a:r>
            <a:r>
              <a:rPr lang="pl-PL" dirty="0" err="1"/>
              <a:t>sudo</a:t>
            </a:r>
            <a:r>
              <a:rPr lang="pl-PL" dirty="0"/>
              <a:t> </a:t>
            </a:r>
            <a:r>
              <a:rPr lang="pl-PL" dirty="0" err="1"/>
              <a:t>edit-grub-config</a:t>
            </a:r>
            <a:r>
              <a:rPr lang="pl-PL" dirty="0"/>
              <a:t>. Tutaj możesz dodać obsługę swojego urządzenia sprzętowego. </a:t>
            </a:r>
          </a:p>
        </p:txBody>
      </p:sp>
    </p:spTree>
    <p:extLst>
      <p:ext uri="{BB962C8B-B14F-4D97-AF65-F5344CB8AC3E}">
        <p14:creationId xmlns:p14="http://schemas.microsoft.com/office/powerpoint/2010/main" val="750111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90E2F61-D3D9-47D6-B7A1-234E67A67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Wymagania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42F9E6F-9684-4103-931B-26160833B9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Obsługa UEFI na płycie głównej</a:t>
            </a:r>
          </a:p>
          <a:p>
            <a:pPr marL="0" indent="0">
              <a:buNone/>
            </a:pPr>
            <a:r>
              <a:rPr lang="pl-PL" dirty="0"/>
              <a:t>Dodano również obsługę starszego systemu BIOS, ale istnieje kilka ograniczeń</a:t>
            </a:r>
          </a:p>
          <a:p>
            <a:pPr marL="0" indent="0">
              <a:buNone/>
            </a:pPr>
            <a:r>
              <a:rPr lang="pl-PL" dirty="0"/>
              <a:t>Procesor i GPU z Intel</a:t>
            </a:r>
          </a:p>
          <a:p>
            <a:pPr marL="0" indent="0">
              <a:buNone/>
            </a:pPr>
            <a:r>
              <a:rPr lang="pl-PL" dirty="0"/>
              <a:t>Dodano również obsługę procesorów AMD i GPU, ale obecnie obsługuje tylko procesory AMD </a:t>
            </a:r>
            <a:r>
              <a:rPr lang="pl-PL" dirty="0" err="1"/>
              <a:t>Ryzen</a:t>
            </a:r>
            <a:r>
              <a:rPr lang="pl-PL" dirty="0"/>
              <a:t> 3XXX i AMD </a:t>
            </a:r>
            <a:r>
              <a:rPr lang="pl-PL" dirty="0" err="1"/>
              <a:t>Stoney</a:t>
            </a:r>
            <a:r>
              <a:rPr lang="pl-PL" dirty="0"/>
              <a:t> </a:t>
            </a:r>
            <a:r>
              <a:rPr lang="pl-PL" dirty="0" err="1"/>
              <a:t>Ridge</a:t>
            </a:r>
            <a:endParaRPr lang="pl-PL" dirty="0"/>
          </a:p>
          <a:p>
            <a:pPr marL="0" indent="0">
              <a:buNone/>
            </a:pPr>
            <a:r>
              <a:rPr lang="pl-PL" dirty="0"/>
              <a:t>Pamięć </a:t>
            </a:r>
            <a:r>
              <a:rPr lang="pl-PL" dirty="0" err="1"/>
              <a:t>flash</a:t>
            </a:r>
            <a:r>
              <a:rPr lang="pl-PL" dirty="0"/>
              <a:t> USB o pojemności co najmniej 16 GB</a:t>
            </a:r>
          </a:p>
        </p:txBody>
      </p:sp>
    </p:spTree>
    <p:extLst>
      <p:ext uri="{BB962C8B-B14F-4D97-AF65-F5344CB8AC3E}">
        <p14:creationId xmlns:p14="http://schemas.microsoft.com/office/powerpoint/2010/main" val="1053155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22F908-F5BA-4A7D-B02B-FB3AE1180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Oprogramowanie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4A8CF56-5D7C-4929-BE81-BE73D3C5A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Linux </a:t>
            </a:r>
            <a:r>
              <a:rPr lang="pl-PL" dirty="0" err="1"/>
              <a:t>Mint</a:t>
            </a:r>
            <a:r>
              <a:rPr lang="pl-PL" dirty="0"/>
              <a:t> (https://www.linuxmint.com/download.php)</a:t>
            </a:r>
          </a:p>
          <a:p>
            <a:r>
              <a:rPr lang="pl-PL" dirty="0"/>
              <a:t>Rufus (https://rufus.ie/pl/)</a:t>
            </a:r>
          </a:p>
          <a:p>
            <a:r>
              <a:rPr lang="pl-PL" dirty="0"/>
              <a:t>Chrome </a:t>
            </a:r>
            <a:r>
              <a:rPr lang="pl-PL" dirty="0" err="1"/>
              <a:t>Recovery</a:t>
            </a:r>
            <a:r>
              <a:rPr lang="pl-PL" dirty="0"/>
              <a:t> Image (</a:t>
            </a:r>
            <a:r>
              <a:rPr lang="pl-PL" dirty="0">
                <a:hlinkClick r:id="rId2"/>
              </a:rPr>
              <a:t>https://cros-updates-serving.appspot.com/</a:t>
            </a:r>
            <a:r>
              <a:rPr lang="pl-PL" dirty="0"/>
              <a:t>)</a:t>
            </a:r>
          </a:p>
          <a:p>
            <a:r>
              <a:rPr lang="pl-PL" dirty="0" err="1"/>
              <a:t>Brunch</a:t>
            </a:r>
            <a:r>
              <a:rPr lang="pl-PL" dirty="0"/>
              <a:t> (</a:t>
            </a:r>
            <a:r>
              <a:rPr lang="pl-PL" dirty="0">
                <a:hlinkClick r:id="rId3"/>
              </a:rPr>
              <a:t>https://github.com/sebanc/brunch/releases</a:t>
            </a:r>
            <a:r>
              <a:rPr lang="pl-PL" dirty="0"/>
              <a:t>)</a:t>
            </a:r>
          </a:p>
          <a:p>
            <a:r>
              <a:rPr lang="pl-PL" dirty="0"/>
              <a:t>Skrypt (https://raw.githubusercontent.com/shrikant2002/ChromeOS/master/install.sh)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43419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266299D-9EFD-45FB-A073-BD41266ED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Wybór odpowiedniego obrazu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640629E-E23B-4A7A-B577-5147AF6DD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Georgia" panose="02040502050405020303" pitchFamily="18" charset="0"/>
              </a:rPr>
              <a:t>“</a:t>
            </a:r>
            <a:r>
              <a:rPr lang="en-US" b="0" i="0" dirty="0" err="1">
                <a:effectLst/>
                <a:latin typeface="Georgia" panose="02040502050405020303" pitchFamily="18" charset="0"/>
              </a:rPr>
              <a:t>rammus</a:t>
            </a:r>
            <a:r>
              <a:rPr lang="en-US" b="0" i="0" dirty="0">
                <a:effectLst/>
                <a:latin typeface="Georgia" panose="02040502050405020303" pitchFamily="18" charset="0"/>
              </a:rPr>
              <a:t>” 4th generation Intel CPU </a:t>
            </a:r>
            <a:r>
              <a:rPr lang="pl-PL" b="0" i="0" dirty="0">
                <a:effectLst/>
                <a:latin typeface="Georgia" panose="02040502050405020303" pitchFamily="18" charset="0"/>
              </a:rPr>
              <a:t>i nowsze</a:t>
            </a:r>
            <a:r>
              <a:rPr lang="en-US" b="0" i="0" dirty="0">
                <a:effectLst/>
                <a:latin typeface="Georgia" panose="02040502050405020303" pitchFamily="18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Georgia" panose="02040502050405020303" pitchFamily="18" charset="0"/>
              </a:rPr>
              <a:t>“</a:t>
            </a:r>
            <a:r>
              <a:rPr lang="en-US" b="0" i="0" dirty="0" err="1">
                <a:effectLst/>
                <a:latin typeface="Georgia" panose="02040502050405020303" pitchFamily="18" charset="0"/>
              </a:rPr>
              <a:t>samus</a:t>
            </a:r>
            <a:r>
              <a:rPr lang="en-US" b="0" i="0" dirty="0">
                <a:effectLst/>
                <a:latin typeface="Georgia" panose="02040502050405020303" pitchFamily="18" charset="0"/>
              </a:rPr>
              <a:t>” 3rd generation Intel CPU </a:t>
            </a:r>
            <a:r>
              <a:rPr lang="pl-PL" b="0" i="0" dirty="0">
                <a:effectLst/>
                <a:latin typeface="Georgia" panose="02040502050405020303" pitchFamily="18" charset="0"/>
              </a:rPr>
              <a:t>i starsze</a:t>
            </a:r>
            <a:r>
              <a:rPr lang="en-US" b="0" i="0" dirty="0">
                <a:effectLst/>
                <a:latin typeface="Georgia" panose="02040502050405020303" pitchFamily="18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Georgia" panose="02040502050405020303" pitchFamily="18" charset="0"/>
              </a:rPr>
              <a:t>“</a:t>
            </a:r>
            <a:r>
              <a:rPr lang="en-US" b="0" i="0" dirty="0" err="1">
                <a:effectLst/>
                <a:latin typeface="Georgia" panose="02040502050405020303" pitchFamily="18" charset="0"/>
              </a:rPr>
              <a:t>zork</a:t>
            </a:r>
            <a:r>
              <a:rPr lang="en-US" b="0" i="0" dirty="0">
                <a:effectLst/>
                <a:latin typeface="Georgia" panose="02040502050405020303" pitchFamily="18" charset="0"/>
              </a:rPr>
              <a:t>” AMD Ryzen 3XXX.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Georgia" panose="02040502050405020303" pitchFamily="18" charset="0"/>
              </a:rPr>
              <a:t>“grunt” AMD Stoney Ridge.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16109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B54463A-6027-4F38-8EF7-1671D0186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Tworzenie </a:t>
            </a:r>
            <a:r>
              <a:rPr lang="pl-PL" dirty="0" err="1"/>
              <a:t>bootowalnego</a:t>
            </a:r>
            <a:r>
              <a:rPr lang="pl-PL" dirty="0"/>
              <a:t> </a:t>
            </a:r>
            <a:r>
              <a:rPr lang="pl-PL" dirty="0" err="1"/>
              <a:t>pendriva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9899F9A-5F16-4B36-AF47-525C9BE6763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l-PL" dirty="0"/>
              <a:t>Za pomocą Rufusa tworzymy </a:t>
            </a:r>
            <a:r>
              <a:rPr lang="pl-PL" dirty="0" err="1"/>
              <a:t>pendriva</a:t>
            </a:r>
            <a:r>
              <a:rPr lang="pl-PL" dirty="0"/>
              <a:t> </a:t>
            </a:r>
            <a:r>
              <a:rPr lang="pl-PL" dirty="0" err="1"/>
              <a:t>bootowalnego</a:t>
            </a:r>
            <a:r>
              <a:rPr lang="pl-PL" dirty="0"/>
              <a:t> z Linux </a:t>
            </a:r>
            <a:r>
              <a:rPr lang="pl-PL" dirty="0" err="1"/>
              <a:t>Mint</a:t>
            </a:r>
            <a:endParaRPr lang="pl-PL" dirty="0"/>
          </a:p>
        </p:txBody>
      </p:sp>
      <p:pic>
        <p:nvPicPr>
          <p:cNvPr id="1026" name="Picture 2" descr="Install Chrome OS on PC with Play Store Support">
            <a:extLst>
              <a:ext uri="{FF2B5EF4-FFF2-40B4-BE49-F238E27FC236}">
                <a16:creationId xmlns:a16="http://schemas.microsoft.com/office/drawing/2014/main" id="{06E5547A-8625-421C-A5AB-E292C870B2C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91859" y="2286000"/>
            <a:ext cx="2550120" cy="402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81203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9A09853-E09A-44C7-93B8-3DF667B10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Przygotowanie </a:t>
            </a:r>
            <a:r>
              <a:rPr lang="pl-PL" dirty="0" err="1"/>
              <a:t>pendriva</a:t>
            </a:r>
            <a:r>
              <a:rPr lang="pl-PL" dirty="0"/>
              <a:t> cd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DD51367-60AA-4C6F-94A0-B5364D1CE7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Po zakończeniu pracy Rufusa tworzymy folder Chrome OS na </a:t>
            </a:r>
            <a:r>
              <a:rPr lang="pl-PL" dirty="0" err="1"/>
              <a:t>pendrivie</a:t>
            </a:r>
            <a:endParaRPr lang="pl-PL" dirty="0"/>
          </a:p>
          <a:p>
            <a:r>
              <a:rPr lang="pl-PL" dirty="0"/>
              <a:t>Do folderu wrzucamy:</a:t>
            </a:r>
          </a:p>
          <a:p>
            <a:r>
              <a:rPr lang="pl-PL" dirty="0"/>
              <a:t>Rozpakowany </a:t>
            </a:r>
            <a:r>
              <a:rPr lang="pl-PL" dirty="0" err="1"/>
              <a:t>brunch</a:t>
            </a:r>
            <a:endParaRPr lang="pl-PL" dirty="0"/>
          </a:p>
          <a:p>
            <a:r>
              <a:rPr lang="pl-PL" dirty="0"/>
              <a:t>Install.sh</a:t>
            </a:r>
          </a:p>
          <a:p>
            <a:r>
              <a:rPr lang="pl-PL" dirty="0" err="1"/>
              <a:t>Img</a:t>
            </a:r>
            <a:r>
              <a:rPr lang="pl-PL" dirty="0"/>
              <a:t> </a:t>
            </a:r>
            <a:r>
              <a:rPr lang="pl-PL" dirty="0" err="1"/>
              <a:t>ChromeOS</a:t>
            </a:r>
            <a:r>
              <a:rPr lang="pl-PL" dirty="0"/>
              <a:t> </a:t>
            </a:r>
          </a:p>
          <a:p>
            <a:r>
              <a:rPr lang="pl-PL" dirty="0"/>
              <a:t>Następnie zmieniamy nazwę obrazu </a:t>
            </a:r>
            <a:r>
              <a:rPr lang="pl-PL" dirty="0" err="1"/>
              <a:t>ChromeOS</a:t>
            </a:r>
            <a:r>
              <a:rPr lang="pl-PL" dirty="0"/>
              <a:t> na </a:t>
            </a:r>
            <a:r>
              <a:rPr lang="pl-PL" dirty="0" err="1"/>
              <a:t>rammus_recovery.bin</a:t>
            </a:r>
            <a:r>
              <a:rPr lang="pl-PL" dirty="0"/>
              <a:t> (lub inną w zależności od obrazu)</a:t>
            </a:r>
          </a:p>
        </p:txBody>
      </p:sp>
    </p:spTree>
    <p:extLst>
      <p:ext uri="{BB962C8B-B14F-4D97-AF65-F5344CB8AC3E}">
        <p14:creationId xmlns:p14="http://schemas.microsoft.com/office/powerpoint/2010/main" val="2974086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051A08-19F4-4CA1-9F8B-B71EECEF4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Bootowanie</a:t>
            </a:r>
            <a:r>
              <a:rPr lang="pl-PL" dirty="0"/>
              <a:t> </a:t>
            </a:r>
            <a:r>
              <a:rPr lang="pl-PL" dirty="0" err="1"/>
              <a:t>Linuxa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553CE3D-33C7-4467-B32A-38838DCEA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Bootujemu</a:t>
            </a:r>
            <a:r>
              <a:rPr lang="pl-PL" dirty="0"/>
              <a:t> </a:t>
            </a:r>
            <a:r>
              <a:rPr lang="pl-PL" dirty="0" err="1"/>
              <a:t>linuxa</a:t>
            </a:r>
            <a:r>
              <a:rPr lang="pl-PL" dirty="0"/>
              <a:t> </a:t>
            </a:r>
            <a:r>
              <a:rPr lang="pl-PL" dirty="0" err="1"/>
              <a:t>mint</a:t>
            </a:r>
            <a:endParaRPr lang="pl-PL" dirty="0"/>
          </a:p>
          <a:p>
            <a:r>
              <a:rPr lang="pl-PL" dirty="0"/>
              <a:t>Uruchamiamy go (NIE instalujemy)</a:t>
            </a:r>
          </a:p>
          <a:p>
            <a:r>
              <a:rPr lang="pl-PL" dirty="0"/>
              <a:t>Łączymy się z siecią (bez </a:t>
            </a:r>
            <a:r>
              <a:rPr lang="pl-PL" dirty="0" err="1"/>
              <a:t>internetu</a:t>
            </a:r>
            <a:r>
              <a:rPr lang="pl-PL" dirty="0"/>
              <a:t> instalacja się nie powiedzie)</a:t>
            </a:r>
          </a:p>
          <a:p>
            <a:r>
              <a:rPr lang="pl-PL" dirty="0"/>
              <a:t>Otwieramy terminal i uruchamiamy z uprawnianiami administratora skrypt install.sh</a:t>
            </a:r>
          </a:p>
          <a:p>
            <a:r>
              <a:rPr lang="pl-PL" dirty="0"/>
              <a:t>Po zakończeniu restartujemy komputer i ma działać</a:t>
            </a:r>
          </a:p>
        </p:txBody>
      </p:sp>
    </p:spTree>
    <p:extLst>
      <p:ext uri="{BB962C8B-B14F-4D97-AF65-F5344CB8AC3E}">
        <p14:creationId xmlns:p14="http://schemas.microsoft.com/office/powerpoint/2010/main" val="871412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2EA3905-C1B0-4619-931B-0E94ED460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Problemy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112FE51-B54A-45EA-A957-391B3570A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Jeśli system operacyjny Chrome został zainstalowany na niewłaściwym urządzeniu, tj. na pamięci USB, postępuj zgodnie z tym prostym samouczkiem, aby rozwiązać problem. Ogólnie rzecz biorąc, dysk twardy nosi nazwę </a:t>
            </a:r>
            <a:r>
              <a:rPr lang="pl-PL" dirty="0" err="1"/>
              <a:t>sda</a:t>
            </a:r>
            <a:r>
              <a:rPr lang="pl-PL" dirty="0"/>
              <a:t>, ale na niektórych starszych komputerach ma nazwę mmcblk0 lub coś innego. Z powodu tej niejednoznaczności system operacyjny Chrome zostaje zainstalowany na niewłaściwym urządzeniu.</a:t>
            </a:r>
          </a:p>
        </p:txBody>
      </p:sp>
    </p:spTree>
    <p:extLst>
      <p:ext uri="{BB962C8B-B14F-4D97-AF65-F5344CB8AC3E}">
        <p14:creationId xmlns:p14="http://schemas.microsoft.com/office/powerpoint/2010/main" val="3823903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6A84941-A32A-46F4-96FA-D7B7D91A5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Dysk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DB3CE4-A419-458C-A9C3-3D61C9120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Otwórz aplikację </a:t>
            </a:r>
            <a:r>
              <a:rPr lang="pl-PL" dirty="0" err="1"/>
              <a:t>GParted</a:t>
            </a:r>
            <a:r>
              <a:rPr lang="pl-PL" dirty="0"/>
              <a:t> na Linux </a:t>
            </a:r>
            <a:r>
              <a:rPr lang="pl-PL" dirty="0" err="1"/>
              <a:t>Mint</a:t>
            </a:r>
            <a:r>
              <a:rPr lang="pl-PL" dirty="0"/>
              <a:t> (z menu Start) i sprawdź nazwę swojego dysku twardego (w prawym górnym rogu). To powinno być </a:t>
            </a:r>
            <a:r>
              <a:rPr lang="pl-PL" dirty="0" err="1"/>
              <a:t>sda</a:t>
            </a:r>
            <a:r>
              <a:rPr lang="pl-PL" dirty="0"/>
              <a:t>. Jeśli jest to coś innego, zanotuj to i otwórz plik install.sh za pomocą edytora </a:t>
            </a:r>
            <a:r>
              <a:rPr lang="pl-PL" dirty="0" err="1"/>
              <a:t>Vim</a:t>
            </a:r>
            <a:r>
              <a:rPr lang="pl-PL" dirty="0"/>
              <a:t> w Linux </a:t>
            </a:r>
            <a:r>
              <a:rPr lang="pl-PL" dirty="0" err="1"/>
              <a:t>Mint</a:t>
            </a:r>
            <a:r>
              <a:rPr lang="pl-PL" dirty="0"/>
              <a:t> (po prostu wyszukaj w menu Start). Zastąp </a:t>
            </a:r>
            <a:r>
              <a:rPr lang="pl-PL" dirty="0" err="1"/>
              <a:t>sda</a:t>
            </a:r>
            <a:r>
              <a:rPr lang="pl-PL" dirty="0"/>
              <a:t> rzeczywistą nazwą dysku twardego w ostatnim wierszu.</a:t>
            </a:r>
          </a:p>
        </p:txBody>
      </p:sp>
    </p:spTree>
    <p:extLst>
      <p:ext uri="{BB962C8B-B14F-4D97-AF65-F5344CB8AC3E}">
        <p14:creationId xmlns:p14="http://schemas.microsoft.com/office/powerpoint/2010/main" val="27635290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ny">
  <a:themeElements>
    <a:clrScheme name="Integralny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ny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ny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451</Words>
  <Application>Microsoft Office PowerPoint</Application>
  <PresentationFormat>Panoramiczny</PresentationFormat>
  <Paragraphs>39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6" baseType="lpstr">
      <vt:lpstr>Arial</vt:lpstr>
      <vt:lpstr>Georgia</vt:lpstr>
      <vt:lpstr>Tw Cen MT</vt:lpstr>
      <vt:lpstr>Tw Cen MT Condensed</vt:lpstr>
      <vt:lpstr>Wingdings 3</vt:lpstr>
      <vt:lpstr>Integralny</vt:lpstr>
      <vt:lpstr>Instalacja ChromeOS</vt:lpstr>
      <vt:lpstr>Wymagania</vt:lpstr>
      <vt:lpstr>Oprogramowanie</vt:lpstr>
      <vt:lpstr>Wybór odpowiedniego obrazu</vt:lpstr>
      <vt:lpstr>Tworzenie bootowalnego pendriva</vt:lpstr>
      <vt:lpstr>Przygotowanie pendriva cd</vt:lpstr>
      <vt:lpstr>Bootowanie Linuxa</vt:lpstr>
      <vt:lpstr>Problemy</vt:lpstr>
      <vt:lpstr>Dysk</vt:lpstr>
      <vt:lpstr>Sieć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Instalacja ChromeOS</dc:title>
  <dc:creator>Damian Radzik</dc:creator>
  <cp:lastModifiedBy>Damian Radzik</cp:lastModifiedBy>
  <cp:revision>1</cp:revision>
  <dcterms:created xsi:type="dcterms:W3CDTF">2022-01-15T13:03:19Z</dcterms:created>
  <dcterms:modified xsi:type="dcterms:W3CDTF">2022-01-15T13:04:13Z</dcterms:modified>
</cp:coreProperties>
</file>