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AB20A055-AA53-4EA4-827B-5A36C592E832}" type="datetimeFigureOut">
              <a:rPr lang="pl-PL" smtClean="0"/>
              <a:t>23.01.2024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1348E-65BB-446E-9930-260C98AA76EF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09382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0A055-AA53-4EA4-827B-5A36C592E832}" type="datetimeFigureOut">
              <a:rPr lang="pl-PL" smtClean="0"/>
              <a:t>23.01.2024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1348E-65BB-446E-9930-260C98AA76E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48710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0A055-AA53-4EA4-827B-5A36C592E832}" type="datetimeFigureOut">
              <a:rPr lang="pl-PL" smtClean="0"/>
              <a:t>23.01.2024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1348E-65BB-446E-9930-260C98AA76EF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70685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0A055-AA53-4EA4-827B-5A36C592E832}" type="datetimeFigureOut">
              <a:rPr lang="pl-PL" smtClean="0"/>
              <a:t>23.01.2024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1348E-65BB-446E-9930-260C98AA76E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91350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0A055-AA53-4EA4-827B-5A36C592E832}" type="datetimeFigureOut">
              <a:rPr lang="pl-PL" smtClean="0"/>
              <a:t>23.01.2024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1348E-65BB-446E-9930-260C98AA76EF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434978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0A055-AA53-4EA4-827B-5A36C592E832}" type="datetimeFigureOut">
              <a:rPr lang="pl-PL" smtClean="0"/>
              <a:t>23.01.2024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1348E-65BB-446E-9930-260C98AA76E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153731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0A055-AA53-4EA4-827B-5A36C592E832}" type="datetimeFigureOut">
              <a:rPr lang="pl-PL" smtClean="0"/>
              <a:t>23.01.2024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1348E-65BB-446E-9930-260C98AA76E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47626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0A055-AA53-4EA4-827B-5A36C592E832}" type="datetimeFigureOut">
              <a:rPr lang="pl-PL" smtClean="0"/>
              <a:t>23.01.2024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1348E-65BB-446E-9930-260C98AA76E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189214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0A055-AA53-4EA4-827B-5A36C592E832}" type="datetimeFigureOut">
              <a:rPr lang="pl-PL" smtClean="0"/>
              <a:t>23.01.2024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1348E-65BB-446E-9930-260C98AA76E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27762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0A055-AA53-4EA4-827B-5A36C592E832}" type="datetimeFigureOut">
              <a:rPr lang="pl-PL" smtClean="0"/>
              <a:t>23.01.2024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1348E-65BB-446E-9930-260C98AA76E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79259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0A055-AA53-4EA4-827B-5A36C592E832}" type="datetimeFigureOut">
              <a:rPr lang="pl-PL" smtClean="0"/>
              <a:t>23.01.2024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1348E-65BB-446E-9930-260C98AA76EF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4563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AB20A055-AA53-4EA4-827B-5A36C592E832}" type="datetimeFigureOut">
              <a:rPr lang="pl-PL" smtClean="0"/>
              <a:t>23.01.2024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A71348E-65BB-446E-9930-260C98AA76EF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5030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21F0BB6-8E0C-E69F-5A06-74E9051A5E2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Strumieniowa baza danych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075B2D5F-BBFA-24BA-75E3-C9CE5D14AFC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638560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B7C1EDE-E98B-28FC-EA00-504F5E2472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Semantyka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4F94F09-9A22-6638-0E5F-7C315970C8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Klasyczne systemy relacyjne implementują model typu zapytanie-odpowiedź. Typowe zapytania realizowane w modelu strumieniowym mają postać zapytanie-odpowiedź, odpowiedź,... Ciągłe zapytanie jest zapytaniem, którego plan realizacji zamknięty jest w martwej pętli. </a:t>
            </a:r>
          </a:p>
        </p:txBody>
      </p:sp>
    </p:spTree>
    <p:extLst>
      <p:ext uri="{BB962C8B-B14F-4D97-AF65-F5344CB8AC3E}">
        <p14:creationId xmlns:p14="http://schemas.microsoft.com/office/powerpoint/2010/main" val="34388246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ADEBE67-8D04-1F5E-58E0-E9F171318B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Język zapytań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BC4C605-808E-EA51-FD92-D54619F658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Rozważane są trzy możliwe sposoby zapisu zapytań opartych na strumieniach danych: deklaratywne (oparte na rachunku relacji), obiektowe oraz rozwiązanie proceduralne. Rozwiązania deklaratywne bazują na poszerzonej składni języka SQL. </a:t>
            </a:r>
          </a:p>
          <a:p>
            <a:pPr marL="0" indent="0">
              <a:buNone/>
            </a:pPr>
            <a:r>
              <a:rPr lang="pl-PL" dirty="0"/>
              <a:t>Podejście obiektowe zostało zastosowane w systemie monitorowania sieci czujników </a:t>
            </a:r>
            <a:r>
              <a:rPr lang="pl-PL" dirty="0" err="1"/>
              <a:t>Cougar</a:t>
            </a:r>
            <a:r>
              <a:rPr lang="pl-PL" dirty="0"/>
              <a:t>.</a:t>
            </a:r>
          </a:p>
          <a:p>
            <a:pPr marL="0" indent="0">
              <a:buNone/>
            </a:pPr>
            <a:r>
              <a:rPr lang="pl-PL" dirty="0"/>
              <a:t>Do języków proceduralnych należy zaliczyć te języki, w których plan realizacji zapytania tworzony jest bezpośrednio przez użytkownika – np. Projekt Aurora/</a:t>
            </a:r>
            <a:r>
              <a:rPr lang="pl-PL" dirty="0" err="1"/>
              <a:t>Borealis</a:t>
            </a:r>
            <a:r>
              <a:rPr lang="pl-PL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008523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DF27760-DA25-1F0E-2048-3A20DB0C0E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Przykładowe zapytanie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D91C74F-DBD1-439C-E4C2-A353A8F013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Select </a:t>
            </a:r>
            <a:r>
              <a:rPr lang="pl-PL" dirty="0" err="1"/>
              <a:t>Istream</a:t>
            </a:r>
            <a:r>
              <a:rPr lang="pl-PL" dirty="0"/>
              <a:t>(*) From S [</a:t>
            </a:r>
            <a:r>
              <a:rPr lang="pl-PL" dirty="0" err="1"/>
              <a:t>Rows</a:t>
            </a:r>
            <a:r>
              <a:rPr lang="pl-PL" dirty="0"/>
              <a:t> 100] </a:t>
            </a:r>
            <a:r>
              <a:rPr lang="pl-PL" dirty="0" err="1"/>
              <a:t>Where</a:t>
            </a:r>
            <a:r>
              <a:rPr lang="pl-PL" dirty="0"/>
              <a:t> S.A &gt; 10</a:t>
            </a:r>
          </a:p>
        </p:txBody>
      </p:sp>
    </p:spTree>
    <p:extLst>
      <p:ext uri="{BB962C8B-B14F-4D97-AF65-F5344CB8AC3E}">
        <p14:creationId xmlns:p14="http://schemas.microsoft.com/office/powerpoint/2010/main" val="20597024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73FEB2C-B779-8F1A-BFFB-A7C01CEDCB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Przetwarzanie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3D0098C-E95F-8D91-399F-D2B2C13EC8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Model obliczeń na strumieniach danych zakłada istnienie danych o następującym charakterze:</a:t>
            </a:r>
          </a:p>
          <a:p>
            <a:r>
              <a:rPr lang="pl-PL" dirty="0"/>
              <a:t>dane nadchodzą w postaci sekwencji elementów zwanej strumieniem,</a:t>
            </a:r>
          </a:p>
          <a:p>
            <a:r>
              <a:rPr lang="pl-PL" dirty="0"/>
              <a:t>każdy z elementów jest przeglądany i przetwarzany tylko raz, wraz z napływem danych.</a:t>
            </a:r>
          </a:p>
          <a:p>
            <a:r>
              <a:rPr lang="pl-PL" dirty="0"/>
              <a:t>Podstawowe problemy w realizacji zadania przetwarzania strumieni danych dotyczą implementacji i zdefiniowania zbioru operatorów nieblokujących realizację planu zapytania oraz algorytmów aproksymujących. W ramach prac często stosowana jest technika ruchomego okna danych w celu realizacji zadań przez operatory.</a:t>
            </a:r>
          </a:p>
        </p:txBody>
      </p:sp>
    </p:spTree>
    <p:extLst>
      <p:ext uri="{BB962C8B-B14F-4D97-AF65-F5344CB8AC3E}">
        <p14:creationId xmlns:p14="http://schemas.microsoft.com/office/powerpoint/2010/main" val="42047976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F353C79-6D4E-C0CE-3ABA-D1A39DA915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Strumieniowa baza danych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C4DCCFD-9310-D5EE-2F2A-F68097DD03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Baza danych, w której dane są przedstawione w postaci zbioru strumieni danych. System zarządzania taką bazą nazywany jest strumieniowym systemem zarządzania danymi (DSMS – ang. Data </a:t>
            </a:r>
            <a:r>
              <a:rPr lang="pl-PL" dirty="0" err="1"/>
              <a:t>Stream</a:t>
            </a:r>
            <a:r>
              <a:rPr lang="pl-PL" dirty="0"/>
              <a:t> Management System).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Strumieniowe bazy danych z reguły implementują języki ciągłych zapytań opartych na SQL-u (istnieją jednak wyjątki od tej reguły – np. rozwiązania graficzne).</a:t>
            </a:r>
          </a:p>
        </p:txBody>
      </p:sp>
    </p:spTree>
    <p:extLst>
      <p:ext uri="{BB962C8B-B14F-4D97-AF65-F5344CB8AC3E}">
        <p14:creationId xmlns:p14="http://schemas.microsoft.com/office/powerpoint/2010/main" val="905538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D849335-BBD4-FC4B-6714-4B2B76CE10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Problem modelu relacyjnego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D436614-A4CD-3856-7FEF-3023F128BD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Konwencjonalne, relacyjne bazy danych są projektowane przy założeniu aktywnej postawy użytkownika. Użytkownik wprowadza i otrzymuje na żądanie informacje ze zbioru danych. Tego typu podejście określono jako oparte na koncepcji pasywnej bazy danych (HADP) (ang. Human Active Database </a:t>
            </a:r>
            <a:r>
              <a:rPr lang="pl-PL" dirty="0" err="1"/>
              <a:t>Passive</a:t>
            </a:r>
            <a:r>
              <a:rPr lang="pl-PL" dirty="0"/>
              <a:t>). </a:t>
            </a:r>
          </a:p>
        </p:txBody>
      </p:sp>
    </p:spTree>
    <p:extLst>
      <p:ext uri="{BB962C8B-B14F-4D97-AF65-F5344CB8AC3E}">
        <p14:creationId xmlns:p14="http://schemas.microsoft.com/office/powerpoint/2010/main" val="120150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106AE5B-73C9-B924-5D5D-0EEA47BD79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Problem modelu relacyjnego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4659F28-9066-739F-CC12-0CF221D76D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Niestety, istnieje szereg zjawisk, których praktyczna realizacja przy pomocy tej koncepcji prezentacji danych jest znacząco utrudniona. Próbując zastosować model uniwersalny, napotkamy problemy dopiero w trakcie wdrożenia lub pierwszego uruchomienia systemu. Jest to spowodowane uwzględnieniem przez projektanta wartości średnich bez uwzględnienia ciągłego i nieograniczonego w czasie, a czasem lawinowego napływu danych.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017361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ED01225-EC05-D24F-6980-4229CA72FB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Podejście DAHP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5521AC4-A098-9338-60D0-6EC50B6165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Dlatego powstała nowa koncepcja realizacji systemu zarządzania danymi. Jest to model oparty na aktywnej bazie danych (DAHP – Database Active Human </a:t>
            </a:r>
            <a:r>
              <a:rPr lang="pl-PL" dirty="0" err="1"/>
              <a:t>Passive</a:t>
            </a:r>
            <a:r>
              <a:rPr lang="pl-PL" dirty="0"/>
              <a:t>). Prowadzone badania dotyczą głównie rozwiązań dedykowanych. W ramach jednego z projektów prowadzone są prace nad przedstawieniem rozwiązania uniwersalnego.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Przedstawiono koncepcję systemu DSMS, Data </a:t>
            </a:r>
            <a:r>
              <a:rPr lang="pl-PL" dirty="0" err="1"/>
              <a:t>Stream</a:t>
            </a:r>
            <a:r>
              <a:rPr lang="pl-PL" dirty="0"/>
              <a:t> Management System, czyli tłumacząc: SZSBD – Systemu Zarządzania Strumieniową Bazą Danych (w opozycji do pojęcia DBMS, Database Management System zakładającego relacyjny model danych).</a:t>
            </a:r>
          </a:p>
        </p:txBody>
      </p:sp>
    </p:spTree>
    <p:extLst>
      <p:ext uri="{BB962C8B-B14F-4D97-AF65-F5344CB8AC3E}">
        <p14:creationId xmlns:p14="http://schemas.microsoft.com/office/powerpoint/2010/main" val="37110746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EDB8506-522A-0B47-281C-41845B94D1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Różnice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D19B50D-CD6E-A913-5ED8-15FF932512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Można wskazać kilka podstawowych różnic pomiędzy systemami relacyjnymi i strumieniowymi. Poniżej zamieszczono te cechy funkcjonalne systemów, które są spotykane jedynie w systemach strumieniowych.</a:t>
            </a:r>
          </a:p>
          <a:p>
            <a:pPr marL="0" indent="0">
              <a:buNone/>
            </a:pPr>
            <a:endParaRPr lang="pl-PL" dirty="0"/>
          </a:p>
          <a:p>
            <a:r>
              <a:rPr lang="pl-PL" dirty="0"/>
              <a:t>implementacja ciągłych zapytań w systemie zarządzania danymi (nie w aplikacji)</a:t>
            </a:r>
          </a:p>
          <a:p>
            <a:r>
              <a:rPr lang="pl-PL" dirty="0"/>
              <a:t>moduł rejestracji danych umieszczony w systemie zarządzania danymi (wbudowany)</a:t>
            </a:r>
          </a:p>
          <a:p>
            <a:r>
              <a:rPr lang="pl-PL" dirty="0"/>
              <a:t>język zapytań oparty o zmodyfikowaną/rozszerzoną/alternatywną algebrę opisującą operacje na strumieniach danych</a:t>
            </a:r>
          </a:p>
        </p:txBody>
      </p:sp>
    </p:spTree>
    <p:extLst>
      <p:ext uri="{BB962C8B-B14F-4D97-AF65-F5344CB8AC3E}">
        <p14:creationId xmlns:p14="http://schemas.microsoft.com/office/powerpoint/2010/main" val="1861008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E1C82A8-EEF1-E13C-293D-771D842470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Charakterystyka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972271B-9938-4704-622E-DF0DDD60A8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W modelu strumieni danych zakłada się, że niektóre lub wszystkie napływające do systemu dane nie są dostępne w dowolnej chwili. Możliwy czas, w jakim można je zarejestrować, jest skończony. Dane te pojawiają się w źródle danych i przyjmują postać strumienia danych.</a:t>
            </a:r>
          </a:p>
        </p:txBody>
      </p:sp>
    </p:spTree>
    <p:extLst>
      <p:ext uri="{BB962C8B-B14F-4D97-AF65-F5344CB8AC3E}">
        <p14:creationId xmlns:p14="http://schemas.microsoft.com/office/powerpoint/2010/main" val="37150122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66D496A-8F22-BA92-19B0-4903A9628E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Strumień a konwencjonalna baza danych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0EA111B-5D17-D6AD-BBD4-11D954C048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/>
              <a:t>Elementy strumienia danych napływają na bieżąco (online).</a:t>
            </a:r>
          </a:p>
          <a:p>
            <a:r>
              <a:rPr lang="pl-PL" dirty="0"/>
              <a:t>System nie ma wpływu na dane, jakie do niego napływają – ani na kolejność, ani na zawartość.</a:t>
            </a:r>
          </a:p>
          <a:p>
            <a:r>
              <a:rPr lang="pl-PL" dirty="0"/>
              <a:t>Strumienie danych teoretycznie nie są ograniczone czasem – w rozwiązaniu nie można założyć, że strumień danych będzie zawierał określoną maksymalną ilość elementów.</a:t>
            </a:r>
          </a:p>
          <a:p>
            <a:r>
              <a:rPr lang="pl-PL" dirty="0"/>
              <a:t>Każdy element pobrany ze strumienia danych po przetworzeniu jest niszczony lub archiwizowany. Dostęp do niego jest utrudniony, bowiem strumień nie jest przechowywany w pamięci operacyjnej, a łatwy dostęp do danych możliwy jest jedynie w przypadku ostatnio zarejestrowanych danych.</a:t>
            </a:r>
          </a:p>
        </p:txBody>
      </p:sp>
    </p:spTree>
    <p:extLst>
      <p:ext uri="{BB962C8B-B14F-4D97-AF65-F5344CB8AC3E}">
        <p14:creationId xmlns:p14="http://schemas.microsoft.com/office/powerpoint/2010/main" val="32903979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251E103-530E-699B-B1A8-D031D78C1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Ulepszenie SQL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2A1809B-D245-72FC-7D46-F39A8C5610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Istnienie takich ograniczeń nie przekreśla wykorzystania w systemie zarządzania bazą danych konwencjonalnych metod dostępu do danych. Prowadzone są próby poszerzenia standardu języka SQL o elementy umożliwiające zadawanie zapytań oparte na strumieniach danych</a:t>
            </a:r>
          </a:p>
        </p:txBody>
      </p:sp>
    </p:spTree>
    <p:extLst>
      <p:ext uri="{BB962C8B-B14F-4D97-AF65-F5344CB8AC3E}">
        <p14:creationId xmlns:p14="http://schemas.microsoft.com/office/powerpoint/2010/main" val="406724877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ny">
  <a:themeElements>
    <a:clrScheme name="Integralny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ny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ny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0</TotalTime>
  <Words>704</Words>
  <Application>Microsoft Office PowerPoint</Application>
  <PresentationFormat>Panoramiczny</PresentationFormat>
  <Paragraphs>41</Paragraphs>
  <Slides>13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13</vt:i4>
      </vt:variant>
    </vt:vector>
  </HeadingPairs>
  <TitlesOfParts>
    <vt:vector size="17" baseType="lpstr">
      <vt:lpstr>Tw Cen MT</vt:lpstr>
      <vt:lpstr>Tw Cen MT Condensed</vt:lpstr>
      <vt:lpstr>Wingdings 3</vt:lpstr>
      <vt:lpstr>Integralny</vt:lpstr>
      <vt:lpstr>Strumieniowa baza danych</vt:lpstr>
      <vt:lpstr>Strumieniowa baza danych</vt:lpstr>
      <vt:lpstr>Problem modelu relacyjnego</vt:lpstr>
      <vt:lpstr>Problem modelu relacyjnego</vt:lpstr>
      <vt:lpstr>Podejście DAHP</vt:lpstr>
      <vt:lpstr>Różnice</vt:lpstr>
      <vt:lpstr>Charakterystyka</vt:lpstr>
      <vt:lpstr>Strumień a konwencjonalna baza danych</vt:lpstr>
      <vt:lpstr>Ulepszenie SQL</vt:lpstr>
      <vt:lpstr>Semantyka</vt:lpstr>
      <vt:lpstr>Język zapytań</vt:lpstr>
      <vt:lpstr>Przykładowe zapytanie</vt:lpstr>
      <vt:lpstr>Przetwarzanie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Strumieniowa baza danych</dc:title>
  <dc:creator>Damian Radzik</dc:creator>
  <cp:lastModifiedBy>Damian Radzik</cp:lastModifiedBy>
  <cp:revision>1</cp:revision>
  <dcterms:created xsi:type="dcterms:W3CDTF">2024-01-23T08:18:58Z</dcterms:created>
  <dcterms:modified xsi:type="dcterms:W3CDTF">2024-01-23T08:19:13Z</dcterms:modified>
</cp:coreProperties>
</file>