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744DBCC-D981-4C37-8743-69AC26A76C14}" type="datetimeFigureOut">
              <a:rPr lang="pl-PL" smtClean="0"/>
              <a:t>07.12.2023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FF9E-7AEA-4601-9C5B-FA46A01E007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525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DBCC-D981-4C37-8743-69AC26A76C14}" type="datetimeFigureOut">
              <a:rPr lang="pl-PL" smtClean="0"/>
              <a:t>07.12.2023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FF9E-7AEA-4601-9C5B-FA46A01E00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535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DBCC-D981-4C37-8743-69AC26A76C14}" type="datetimeFigureOut">
              <a:rPr lang="pl-PL" smtClean="0"/>
              <a:t>07.12.2023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FF9E-7AEA-4601-9C5B-FA46A01E0076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6601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DBCC-D981-4C37-8743-69AC26A76C14}" type="datetimeFigureOut">
              <a:rPr lang="pl-PL" smtClean="0"/>
              <a:t>07.12.2023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FF9E-7AEA-4601-9C5B-FA46A01E00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2923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DBCC-D981-4C37-8743-69AC26A76C14}" type="datetimeFigureOut">
              <a:rPr lang="pl-PL" smtClean="0"/>
              <a:t>07.12.2023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FF9E-7AEA-4601-9C5B-FA46A01E007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531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DBCC-D981-4C37-8743-69AC26A76C14}" type="datetimeFigureOut">
              <a:rPr lang="pl-PL" smtClean="0"/>
              <a:t>07.12.2023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FF9E-7AEA-4601-9C5B-FA46A01E00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539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DBCC-D981-4C37-8743-69AC26A76C14}" type="datetimeFigureOut">
              <a:rPr lang="pl-PL" smtClean="0"/>
              <a:t>07.12.2023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FF9E-7AEA-4601-9C5B-FA46A01E00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6128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DBCC-D981-4C37-8743-69AC26A76C14}" type="datetimeFigureOut">
              <a:rPr lang="pl-PL" smtClean="0"/>
              <a:t>07.12.2023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FF9E-7AEA-4601-9C5B-FA46A01E00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6363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DBCC-D981-4C37-8743-69AC26A76C14}" type="datetimeFigureOut">
              <a:rPr lang="pl-PL" smtClean="0"/>
              <a:t>07.12.2023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FF9E-7AEA-4601-9C5B-FA46A01E00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5514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DBCC-D981-4C37-8743-69AC26A76C14}" type="datetimeFigureOut">
              <a:rPr lang="pl-PL" smtClean="0"/>
              <a:t>07.12.2023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FF9E-7AEA-4601-9C5B-FA46A01E00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4939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DBCC-D981-4C37-8743-69AC26A76C14}" type="datetimeFigureOut">
              <a:rPr lang="pl-PL" smtClean="0"/>
              <a:t>07.12.2023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FF9E-7AEA-4601-9C5B-FA46A01E007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40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44DBCC-D981-4C37-8743-69AC26A76C14}" type="datetimeFigureOut">
              <a:rPr lang="pl-PL" smtClean="0"/>
              <a:t>07.12.2023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9FEFF9E-7AEA-4601-9C5B-FA46A01E0076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431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B38BA7-7B46-26C8-7F5B-EF8AA8AECE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Kartotekowa baza danych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F99456C-271C-DD9A-146B-26C592C6F2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3570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AC81E5-BC84-A5B5-9B08-38C659EB2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Separator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26BB6D-2E8F-8295-16EF-1EC5C2B13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Wartości pól zgodnie z nazwą formatu rozdzielone są przecinkami.</a:t>
            </a:r>
          </a:p>
          <a:p>
            <a:r>
              <a:rPr lang="pl-PL" dirty="0"/>
              <a:t>Jako separator pól bywa także stosowany znak średnika (lub inny zgodnie z ustawieniami regionalnymi systemu) albo tabulator, jednak zgodnie z RFC 4180  jest to niezalecane. W jednym pliku może być użyty tylko jeden rodzaj separatora.</a:t>
            </a:r>
          </a:p>
        </p:txBody>
      </p:sp>
    </p:spTree>
    <p:extLst>
      <p:ext uri="{BB962C8B-B14F-4D97-AF65-F5344CB8AC3E}">
        <p14:creationId xmlns:p14="http://schemas.microsoft.com/office/powerpoint/2010/main" val="2566917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DED361-4BCA-3748-7B2B-7799EBA86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Cudzysłów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94F6E6B-EC0E-B4E6-5AD5-E780E9709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Wartości pól mogą być ujęte w cudzysłowy,</a:t>
            </a:r>
          </a:p>
          <a:p>
            <a:r>
              <a:rPr lang="pl-PL" dirty="0"/>
              <a:t>Wartości zawierające używany znak separatora (przecinek, średnik, znak tabulacji lub znaki końca linii) muszą być ujęte w cudzysłowy.</a:t>
            </a:r>
          </a:p>
          <a:p>
            <a:r>
              <a:rPr lang="pl-PL" dirty="0"/>
              <a:t>Aby w treści pola umieścić cudzysłów należy wpisać znak cudzysłowu dwukrotnie, całą wartość ujmując w cudzysłowy.</a:t>
            </a:r>
          </a:p>
        </p:txBody>
      </p:sp>
    </p:spTree>
    <p:extLst>
      <p:ext uri="{BB962C8B-B14F-4D97-AF65-F5344CB8AC3E}">
        <p14:creationId xmlns:p14="http://schemas.microsoft.com/office/powerpoint/2010/main" val="3962990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59D7188-99AD-C273-A3B5-4E09B4D4E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Uwagi dodatkowe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9B2A73D-81EB-7FA7-FBD2-A0684667B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Spacje i inne białe znaki (w szczególności te przyległe do separatorów) należą do pól.</a:t>
            </a:r>
          </a:p>
          <a:p>
            <a:r>
              <a:rPr lang="pl-PL" dirty="0"/>
              <a:t>Pierwsza linia może stanowić nagłówek zawierający nazwy pól rekordów, jednak pierwszy wiersz pliku CSV wg standardu ma takie samo znaczenie jak pozostałe.</a:t>
            </a:r>
          </a:p>
        </p:txBody>
      </p:sp>
    </p:spTree>
    <p:extLst>
      <p:ext uri="{BB962C8B-B14F-4D97-AF65-F5344CB8AC3E}">
        <p14:creationId xmlns:p14="http://schemas.microsoft.com/office/powerpoint/2010/main" val="2990884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BBEBF5-B047-25F6-E783-759CE9AD6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B448D91-3190-9BCA-3EF5-0C0FE2A0B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imię,opis,ocena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Andrzej Nowak,fajny,4</a:t>
            </a:r>
          </a:p>
          <a:p>
            <a:pPr marL="0" indent="0">
              <a:buNone/>
            </a:pPr>
            <a:r>
              <a:rPr lang="pl-PL" dirty="0"/>
              <a:t>"Jan Wiśniewski","fajny","2"</a:t>
            </a:r>
          </a:p>
          <a:p>
            <a:pPr marL="0" indent="0">
              <a:buNone/>
            </a:pPr>
            <a:r>
              <a:rPr lang="pl-PL" dirty="0" err="1"/>
              <a:t>Kowalski,"wiecznie</a:t>
            </a:r>
            <a:r>
              <a:rPr lang="pl-PL" dirty="0"/>
              <a:t> pyta ""która godzina"", ale może być",5</a:t>
            </a:r>
          </a:p>
        </p:txBody>
      </p:sp>
    </p:spTree>
    <p:extLst>
      <p:ext uri="{BB962C8B-B14F-4D97-AF65-F5344CB8AC3E}">
        <p14:creationId xmlns:p14="http://schemas.microsoft.com/office/powerpoint/2010/main" val="2755976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89333D-8724-24D7-8C47-3D3F7D9EE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Obsługa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655FB55-F189-CD9D-BF46-933D9E39F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Format CSV, jako prostszy niż format DBF, jest obsługiwany przez większość arkuszy kalkulacyjnych i programów bazodanowych, jednak wspomniana dowolność wyboru separatorów ogranicza jego przenośność. Aby obejść to utrudnienie, tworzy się specjalne makra lub pozwala na konfigurowanie separatorów.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04001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FE3026-DC5F-79D0-C100-045664AF2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Obsługa Microsoft Office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0815F6-B201-8E5F-C764-A5037FFCA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Filtr konwersji CSV z pakietu Microsoft Office pracuje przy założeniu, że plik CSV używa przecinka jako separatora, tymczasem Microsoft Excel i Access wyświetlają i zapisują plik CSV w formacie zgodnym z ustawieniami regionalnymi systemu, czyli w przypadku języka polskiego używa średnika zamiast przecinka do rozdzielania pól. Aby umożliwić automatyczną konwersję, tworzone są dedykowane makra.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38926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F6B314-D7D5-BD59-3B4F-A594CCAC4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Obsługa Open/</a:t>
            </a:r>
            <a:r>
              <a:rPr lang="pl-PL" dirty="0" err="1"/>
              <a:t>Libre</a:t>
            </a:r>
            <a:r>
              <a:rPr lang="pl-PL" dirty="0"/>
              <a:t> Office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A3E14D-E456-DF1D-D6DF-A2E8E9666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Calc</a:t>
            </a:r>
            <a:r>
              <a:rPr lang="pl-PL" dirty="0"/>
              <a:t> z pakietu OpenOffice.org pozwala na konfigurację filtra konwersji, w tym wybór separatorów niezależny od ustawień regionalnych, takie same możliwości oferuje </a:t>
            </a:r>
            <a:r>
              <a:rPr lang="pl-PL" dirty="0" err="1"/>
              <a:t>Calc</a:t>
            </a:r>
            <a:r>
              <a:rPr lang="pl-PL" dirty="0"/>
              <a:t> z pakietu LibreOffice.org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3680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88793C-8178-1244-413F-2813A380E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25F8FF4-E619-345E-4B63-D75B46DC4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Baza danych złożona z jednej tablicy, która zawiera identyczną strukturę pól. </a:t>
            </a:r>
          </a:p>
          <a:p>
            <a:pPr marL="0" indent="0">
              <a:buNone/>
            </a:pPr>
            <a:r>
              <a:rPr lang="pl-PL" dirty="0"/>
              <a:t>Każda tablica danych jest samodzielnym dokumentem i nie może współpracować z innymi tablicami, w przeciwieństwie do relacyjnej bazy danych.</a:t>
            </a:r>
          </a:p>
        </p:txBody>
      </p:sp>
    </p:spTree>
    <p:extLst>
      <p:ext uri="{BB962C8B-B14F-4D97-AF65-F5344CB8AC3E}">
        <p14:creationId xmlns:p14="http://schemas.microsoft.com/office/powerpoint/2010/main" val="3301911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E270A0-F1A7-D79B-6909-A15972CCC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41233C-4685-CC73-1E0A-ED2A7AB344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Spisy danych osobowych</a:t>
            </a:r>
          </a:p>
          <a:p>
            <a:pPr marL="0" indent="0">
              <a:buNone/>
            </a:pPr>
            <a:r>
              <a:rPr lang="pl-PL" dirty="0"/>
              <a:t>spisy książek </a:t>
            </a:r>
          </a:p>
          <a:p>
            <a:pPr marL="0" indent="0">
              <a:buNone/>
            </a:pPr>
            <a:r>
              <a:rPr lang="pl-PL" dirty="0"/>
              <a:t>płyt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Dane w kartotekowych bazach danych można sortować, przeszukiwać, stosować w nich filtry ograniczające zakres wyświetlanych informacji.</a:t>
            </a:r>
          </a:p>
          <a:p>
            <a:pPr marL="0" indent="0">
              <a:buNone/>
            </a:pPr>
            <a:r>
              <a:rPr lang="pl-PL" dirty="0"/>
              <a:t>Poniższa baza składa się z jednej tabeli zawierającej 3 rekordy, z których każdy ma 4 pola.</a:t>
            </a:r>
          </a:p>
        </p:txBody>
      </p:sp>
    </p:spTree>
    <p:extLst>
      <p:ext uri="{BB962C8B-B14F-4D97-AF65-F5344CB8AC3E}">
        <p14:creationId xmlns:p14="http://schemas.microsoft.com/office/powerpoint/2010/main" val="2236113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7388AB-121C-10E3-3E73-F46BA1125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8D370F7D-9E7B-F9CE-E587-AC4718469B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7177" y="1742886"/>
            <a:ext cx="10714887" cy="2564954"/>
          </a:xfrm>
        </p:spPr>
      </p:pic>
    </p:spTree>
    <p:extLst>
      <p:ext uri="{BB962C8B-B14F-4D97-AF65-F5344CB8AC3E}">
        <p14:creationId xmlns:p14="http://schemas.microsoft.com/office/powerpoint/2010/main" val="3966944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4E8AD0-02B0-2C53-8D1A-2033FB532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Tworzenie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5864310-3227-CAF9-0745-9016A0857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Kartotekowe bazy danych można tworzyć w dowolnym programie zarządzającym bazami danych czy w arkuszach kalkulacyjnych, a nawet w prostych edytorach tekstów (pliki z wartościami oddzielanymi przecinkami – CSV, lub tabulatorami – TSV). </a:t>
            </a:r>
          </a:p>
        </p:txBody>
      </p:sp>
    </p:spTree>
    <p:extLst>
      <p:ext uri="{BB962C8B-B14F-4D97-AF65-F5344CB8AC3E}">
        <p14:creationId xmlns:p14="http://schemas.microsoft.com/office/powerpoint/2010/main" val="2613397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D5231E-E7B5-C40E-E364-F2F8A26EB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Oprogramowanie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C18616-2610-E46F-E282-FCFBF8200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Specjalne programy do tworzenia tego rodzaju baz są też dołączane do pakietów zintegrowanych, jak Microsoft Office. Użytkownik może w nich utworzyć nie tylko samą bazę, czyli tabele z danymi, ale i graficzny interfejs użytkownika, definiując położenie pól i dołączając rozmaite elementy uboczne powtarzające się przy przeglądaniu rekordów, jak np. grafikę.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54774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86D1DD-427F-F5A6-D1BD-C12F7691C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CSV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1BA43A8-040A-9C01-BB0B-742819A922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CSV (ang. </a:t>
            </a:r>
            <a:r>
              <a:rPr lang="pl-PL" dirty="0" err="1"/>
              <a:t>comma-separated</a:t>
            </a:r>
            <a:r>
              <a:rPr lang="pl-PL" dirty="0"/>
              <a:t> </a:t>
            </a:r>
            <a:r>
              <a:rPr lang="pl-PL" dirty="0" err="1"/>
              <a:t>values</a:t>
            </a:r>
            <a:r>
              <a:rPr lang="pl-PL" dirty="0"/>
              <a:t>, wartości rozdzielone przecinkiem) – format przechowywania danych w plikach tekstowych i odpowiadający mu typ MIME </a:t>
            </a:r>
            <a:r>
              <a:rPr lang="pl-PL" dirty="0" err="1"/>
              <a:t>text</a:t>
            </a:r>
            <a:r>
              <a:rPr lang="pl-PL" dirty="0"/>
              <a:t>/</a:t>
            </a:r>
            <a:r>
              <a:rPr lang="pl-PL" dirty="0" err="1"/>
              <a:t>csv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9208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A83B69-CB94-0E2D-FB89-65AE28C0A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Specyfikacja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93EC145-0471-1D54-AFEE-A4F3644D7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Istnieje wiele implementacji standardu CSV – wiele z nich nie trzyma się ściśle wszystkich określonych tutaj zasad. Stanowią one jednak dobrze ugruntowaną i potwierdzoną dokumentem RFC 4180 część wspólną.</a:t>
            </a:r>
          </a:p>
        </p:txBody>
      </p:sp>
    </p:spTree>
    <p:extLst>
      <p:ext uri="{BB962C8B-B14F-4D97-AF65-F5344CB8AC3E}">
        <p14:creationId xmlns:p14="http://schemas.microsoft.com/office/powerpoint/2010/main" val="3699578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B13C14-1275-8CAE-7D7C-225237303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Końce linii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0D04DF3-AB6D-316E-A172-71CD790EC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Poszczególne rekordy rozdzielone są znakami końca linii CRLF (</a:t>
            </a:r>
            <a:r>
              <a:rPr lang="en-US" dirty="0"/>
              <a:t>(CR, ang. carriage return) + (LF, ang. line feed)</a:t>
            </a:r>
            <a:r>
              <a:rPr lang="pl-PL" dirty="0"/>
              <a:t>).</a:t>
            </a:r>
          </a:p>
          <a:p>
            <a:r>
              <a:rPr lang="pl-PL" dirty="0"/>
              <a:t>Ostatnia linia w pliku może nie zawierać znaku końca.</a:t>
            </a:r>
          </a:p>
          <a:p>
            <a:r>
              <a:rPr lang="pl-PL" dirty="0"/>
              <a:t>Znak CRLF może być elementem pola, które musi wtedy być ujęte w cudzysłowy.</a:t>
            </a:r>
          </a:p>
        </p:txBody>
      </p:sp>
    </p:spTree>
    <p:extLst>
      <p:ext uri="{BB962C8B-B14F-4D97-AF65-F5344CB8AC3E}">
        <p14:creationId xmlns:p14="http://schemas.microsoft.com/office/powerpoint/2010/main" val="10362230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</TotalTime>
  <Words>612</Words>
  <Application>Microsoft Office PowerPoint</Application>
  <PresentationFormat>Panoramiczny</PresentationFormat>
  <Paragraphs>44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1" baseType="lpstr">
      <vt:lpstr>Arial</vt:lpstr>
      <vt:lpstr>Tw Cen MT</vt:lpstr>
      <vt:lpstr>Tw Cen MT Condensed</vt:lpstr>
      <vt:lpstr>Wingdings 3</vt:lpstr>
      <vt:lpstr>Integralny</vt:lpstr>
      <vt:lpstr>Kartotekowa baza danych</vt:lpstr>
      <vt:lpstr>Wstęp</vt:lpstr>
      <vt:lpstr>Przykłady</vt:lpstr>
      <vt:lpstr>Prezentacja programu PowerPoint</vt:lpstr>
      <vt:lpstr>Tworzenie</vt:lpstr>
      <vt:lpstr>Oprogramowanie</vt:lpstr>
      <vt:lpstr>CSV</vt:lpstr>
      <vt:lpstr>Specyfikacja</vt:lpstr>
      <vt:lpstr>Końce linii</vt:lpstr>
      <vt:lpstr>Separator</vt:lpstr>
      <vt:lpstr>Cudzysłów</vt:lpstr>
      <vt:lpstr>Uwagi dodatkowe</vt:lpstr>
      <vt:lpstr>Przykład</vt:lpstr>
      <vt:lpstr>Obsługa</vt:lpstr>
      <vt:lpstr>Obsługa Microsoft Office</vt:lpstr>
      <vt:lpstr>Obsługa Open/Libre Office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Kartotekowa baza danych</dc:title>
  <dc:creator>Damian Radzik</dc:creator>
  <cp:lastModifiedBy>Damian Radzik</cp:lastModifiedBy>
  <cp:revision>1</cp:revision>
  <dcterms:created xsi:type="dcterms:W3CDTF">2023-12-07T07:08:28Z</dcterms:created>
  <dcterms:modified xsi:type="dcterms:W3CDTF">2023-12-07T07:25:17Z</dcterms:modified>
</cp:coreProperties>
</file>