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8" r:id="rId13"/>
    <p:sldId id="267" r:id="rId14"/>
    <p:sldId id="269" r:id="rId1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76" d="100"/>
          <a:sy n="76" d="100"/>
        </p:scale>
        <p:origin x="260" y="6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20"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Damian Radzik" userId="9b6437a5cc3fe03b" providerId="LiveId" clId="{A4ED810D-AB98-40D3-94D6-D1190346C118}"/>
    <pc:docChg chg="custSel modSld">
      <pc:chgData name="Damian Radzik" userId="9b6437a5cc3fe03b" providerId="LiveId" clId="{A4ED810D-AB98-40D3-94D6-D1190346C118}" dt="2022-11-24T09:46:23.430" v="5" actId="27636"/>
      <pc:docMkLst>
        <pc:docMk/>
      </pc:docMkLst>
      <pc:sldChg chg="modSp">
        <pc:chgData name="Damian Radzik" userId="9b6437a5cc3fe03b" providerId="LiveId" clId="{A4ED810D-AB98-40D3-94D6-D1190346C118}" dt="2022-11-24T09:46:23.237" v="0"/>
        <pc:sldMkLst>
          <pc:docMk/>
          <pc:sldMk cId="3569638348" sldId="256"/>
        </pc:sldMkLst>
        <pc:spChg chg="mod">
          <ac:chgData name="Damian Radzik" userId="9b6437a5cc3fe03b" providerId="LiveId" clId="{A4ED810D-AB98-40D3-94D6-D1190346C118}" dt="2022-11-24T09:46:23.237" v="0"/>
          <ac:spMkLst>
            <pc:docMk/>
            <pc:sldMk cId="3569638348" sldId="256"/>
            <ac:spMk id="2" creationId="{6750855E-7391-F8A3-1C04-DE0670389F19}"/>
          </ac:spMkLst>
        </pc:spChg>
        <pc:spChg chg="mod">
          <ac:chgData name="Damian Radzik" userId="9b6437a5cc3fe03b" providerId="LiveId" clId="{A4ED810D-AB98-40D3-94D6-D1190346C118}" dt="2022-11-24T09:46:23.237" v="0"/>
          <ac:spMkLst>
            <pc:docMk/>
            <pc:sldMk cId="3569638348" sldId="256"/>
            <ac:spMk id="3" creationId="{4F0CBC2F-4B41-E78E-1F28-2E85308F91A7}"/>
          </ac:spMkLst>
        </pc:spChg>
      </pc:sldChg>
      <pc:sldChg chg="modSp mod">
        <pc:chgData name="Damian Radzik" userId="9b6437a5cc3fe03b" providerId="LiveId" clId="{A4ED810D-AB98-40D3-94D6-D1190346C118}" dt="2022-11-24T09:46:23.383" v="1" actId="27636"/>
        <pc:sldMkLst>
          <pc:docMk/>
          <pc:sldMk cId="1107538754" sldId="257"/>
        </pc:sldMkLst>
        <pc:spChg chg="mod">
          <ac:chgData name="Damian Radzik" userId="9b6437a5cc3fe03b" providerId="LiveId" clId="{A4ED810D-AB98-40D3-94D6-D1190346C118}" dt="2022-11-24T09:46:23.237" v="0"/>
          <ac:spMkLst>
            <pc:docMk/>
            <pc:sldMk cId="1107538754" sldId="257"/>
            <ac:spMk id="2" creationId="{509AFA67-91A3-E0D7-F677-6B8ADFBF7B9F}"/>
          </ac:spMkLst>
        </pc:spChg>
        <pc:spChg chg="mod">
          <ac:chgData name="Damian Radzik" userId="9b6437a5cc3fe03b" providerId="LiveId" clId="{A4ED810D-AB98-40D3-94D6-D1190346C118}" dt="2022-11-24T09:46:23.383" v="1" actId="27636"/>
          <ac:spMkLst>
            <pc:docMk/>
            <pc:sldMk cId="1107538754" sldId="257"/>
            <ac:spMk id="3" creationId="{D3152686-474A-9C75-B174-99A3190AC2D5}"/>
          </ac:spMkLst>
        </pc:spChg>
      </pc:sldChg>
      <pc:sldChg chg="modSp">
        <pc:chgData name="Damian Radzik" userId="9b6437a5cc3fe03b" providerId="LiveId" clId="{A4ED810D-AB98-40D3-94D6-D1190346C118}" dt="2022-11-24T09:46:23.237" v="0"/>
        <pc:sldMkLst>
          <pc:docMk/>
          <pc:sldMk cId="3693740866" sldId="258"/>
        </pc:sldMkLst>
        <pc:spChg chg="mod">
          <ac:chgData name="Damian Radzik" userId="9b6437a5cc3fe03b" providerId="LiveId" clId="{A4ED810D-AB98-40D3-94D6-D1190346C118}" dt="2022-11-24T09:46:23.237" v="0"/>
          <ac:spMkLst>
            <pc:docMk/>
            <pc:sldMk cId="3693740866" sldId="258"/>
            <ac:spMk id="2" creationId="{EA3FFE19-8162-81DC-2317-AA1CDFB5F644}"/>
          </ac:spMkLst>
        </pc:spChg>
        <pc:spChg chg="mod">
          <ac:chgData name="Damian Radzik" userId="9b6437a5cc3fe03b" providerId="LiveId" clId="{A4ED810D-AB98-40D3-94D6-D1190346C118}" dt="2022-11-24T09:46:23.237" v="0"/>
          <ac:spMkLst>
            <pc:docMk/>
            <pc:sldMk cId="3693740866" sldId="258"/>
            <ac:spMk id="3" creationId="{3CD1090D-6048-69C7-809B-848D56A30CCC}"/>
          </ac:spMkLst>
        </pc:spChg>
      </pc:sldChg>
      <pc:sldChg chg="modSp mod">
        <pc:chgData name="Damian Radzik" userId="9b6437a5cc3fe03b" providerId="LiveId" clId="{A4ED810D-AB98-40D3-94D6-D1190346C118}" dt="2022-11-24T09:46:23.398" v="2" actId="27636"/>
        <pc:sldMkLst>
          <pc:docMk/>
          <pc:sldMk cId="1691206141" sldId="259"/>
        </pc:sldMkLst>
        <pc:spChg chg="mod">
          <ac:chgData name="Damian Radzik" userId="9b6437a5cc3fe03b" providerId="LiveId" clId="{A4ED810D-AB98-40D3-94D6-D1190346C118}" dt="2022-11-24T09:46:23.237" v="0"/>
          <ac:spMkLst>
            <pc:docMk/>
            <pc:sldMk cId="1691206141" sldId="259"/>
            <ac:spMk id="2" creationId="{E7223FEF-4EFD-A33D-CCF5-B922FF86BB7F}"/>
          </ac:spMkLst>
        </pc:spChg>
        <pc:spChg chg="mod">
          <ac:chgData name="Damian Radzik" userId="9b6437a5cc3fe03b" providerId="LiveId" clId="{A4ED810D-AB98-40D3-94D6-D1190346C118}" dt="2022-11-24T09:46:23.398" v="2" actId="27636"/>
          <ac:spMkLst>
            <pc:docMk/>
            <pc:sldMk cId="1691206141" sldId="259"/>
            <ac:spMk id="3" creationId="{9AEAE0DA-3B56-C3FB-6ECE-47B1429CBDCD}"/>
          </ac:spMkLst>
        </pc:spChg>
      </pc:sldChg>
      <pc:sldChg chg="modSp">
        <pc:chgData name="Damian Radzik" userId="9b6437a5cc3fe03b" providerId="LiveId" clId="{A4ED810D-AB98-40D3-94D6-D1190346C118}" dt="2022-11-24T09:46:23.237" v="0"/>
        <pc:sldMkLst>
          <pc:docMk/>
          <pc:sldMk cId="246717615" sldId="260"/>
        </pc:sldMkLst>
        <pc:spChg chg="mod">
          <ac:chgData name="Damian Radzik" userId="9b6437a5cc3fe03b" providerId="LiveId" clId="{A4ED810D-AB98-40D3-94D6-D1190346C118}" dt="2022-11-24T09:46:23.237" v="0"/>
          <ac:spMkLst>
            <pc:docMk/>
            <pc:sldMk cId="246717615" sldId="260"/>
            <ac:spMk id="2" creationId="{A943A83B-6AC4-C13E-B6A1-07ED597416E5}"/>
          </ac:spMkLst>
        </pc:spChg>
        <pc:spChg chg="mod">
          <ac:chgData name="Damian Radzik" userId="9b6437a5cc3fe03b" providerId="LiveId" clId="{A4ED810D-AB98-40D3-94D6-D1190346C118}" dt="2022-11-24T09:46:23.237" v="0"/>
          <ac:spMkLst>
            <pc:docMk/>
            <pc:sldMk cId="246717615" sldId="260"/>
            <ac:spMk id="3" creationId="{59A703C0-1ED0-5704-D465-B5188129807F}"/>
          </ac:spMkLst>
        </pc:spChg>
      </pc:sldChg>
      <pc:sldChg chg="modSp mod">
        <pc:chgData name="Damian Radzik" userId="9b6437a5cc3fe03b" providerId="LiveId" clId="{A4ED810D-AB98-40D3-94D6-D1190346C118}" dt="2022-11-24T09:46:23.414" v="3" actId="27636"/>
        <pc:sldMkLst>
          <pc:docMk/>
          <pc:sldMk cId="3461639880" sldId="261"/>
        </pc:sldMkLst>
        <pc:spChg chg="mod">
          <ac:chgData name="Damian Radzik" userId="9b6437a5cc3fe03b" providerId="LiveId" clId="{A4ED810D-AB98-40D3-94D6-D1190346C118}" dt="2022-11-24T09:46:23.237" v="0"/>
          <ac:spMkLst>
            <pc:docMk/>
            <pc:sldMk cId="3461639880" sldId="261"/>
            <ac:spMk id="2" creationId="{88A929BA-AB8F-0610-0579-C11B00EE040E}"/>
          </ac:spMkLst>
        </pc:spChg>
        <pc:spChg chg="mod">
          <ac:chgData name="Damian Radzik" userId="9b6437a5cc3fe03b" providerId="LiveId" clId="{A4ED810D-AB98-40D3-94D6-D1190346C118}" dt="2022-11-24T09:46:23.414" v="3" actId="27636"/>
          <ac:spMkLst>
            <pc:docMk/>
            <pc:sldMk cId="3461639880" sldId="261"/>
            <ac:spMk id="3" creationId="{B065DEA6-C349-E3EF-22A8-61437FF36812}"/>
          </ac:spMkLst>
        </pc:spChg>
      </pc:sldChg>
      <pc:sldChg chg="modSp mod">
        <pc:chgData name="Damian Radzik" userId="9b6437a5cc3fe03b" providerId="LiveId" clId="{A4ED810D-AB98-40D3-94D6-D1190346C118}" dt="2022-11-24T09:46:23.430" v="4" actId="27636"/>
        <pc:sldMkLst>
          <pc:docMk/>
          <pc:sldMk cId="67405972" sldId="262"/>
        </pc:sldMkLst>
        <pc:spChg chg="mod">
          <ac:chgData name="Damian Radzik" userId="9b6437a5cc3fe03b" providerId="LiveId" clId="{A4ED810D-AB98-40D3-94D6-D1190346C118}" dt="2022-11-24T09:46:23.237" v="0"/>
          <ac:spMkLst>
            <pc:docMk/>
            <pc:sldMk cId="67405972" sldId="262"/>
            <ac:spMk id="2" creationId="{BF3D4DC9-F3AA-7942-7622-861997745D2D}"/>
          </ac:spMkLst>
        </pc:spChg>
        <pc:spChg chg="mod">
          <ac:chgData name="Damian Radzik" userId="9b6437a5cc3fe03b" providerId="LiveId" clId="{A4ED810D-AB98-40D3-94D6-D1190346C118}" dt="2022-11-24T09:46:23.430" v="4" actId="27636"/>
          <ac:spMkLst>
            <pc:docMk/>
            <pc:sldMk cId="67405972" sldId="262"/>
            <ac:spMk id="3" creationId="{0BE71FC5-9CEE-90CD-8B5C-BC3B8CD7B884}"/>
          </ac:spMkLst>
        </pc:spChg>
      </pc:sldChg>
      <pc:sldChg chg="modSp">
        <pc:chgData name="Damian Radzik" userId="9b6437a5cc3fe03b" providerId="LiveId" clId="{A4ED810D-AB98-40D3-94D6-D1190346C118}" dt="2022-11-24T09:46:23.237" v="0"/>
        <pc:sldMkLst>
          <pc:docMk/>
          <pc:sldMk cId="1422281674" sldId="263"/>
        </pc:sldMkLst>
        <pc:spChg chg="mod">
          <ac:chgData name="Damian Radzik" userId="9b6437a5cc3fe03b" providerId="LiveId" clId="{A4ED810D-AB98-40D3-94D6-D1190346C118}" dt="2022-11-24T09:46:23.237" v="0"/>
          <ac:spMkLst>
            <pc:docMk/>
            <pc:sldMk cId="1422281674" sldId="263"/>
            <ac:spMk id="2" creationId="{30ED0C78-8E75-EAF6-C0DB-C303F14D9F25}"/>
          </ac:spMkLst>
        </pc:spChg>
        <pc:spChg chg="mod">
          <ac:chgData name="Damian Radzik" userId="9b6437a5cc3fe03b" providerId="LiveId" clId="{A4ED810D-AB98-40D3-94D6-D1190346C118}" dt="2022-11-24T09:46:23.237" v="0"/>
          <ac:spMkLst>
            <pc:docMk/>
            <pc:sldMk cId="1422281674" sldId="263"/>
            <ac:spMk id="3" creationId="{02C2E1CD-202F-5117-9550-6034A366FF58}"/>
          </ac:spMkLst>
        </pc:spChg>
      </pc:sldChg>
      <pc:sldChg chg="modSp">
        <pc:chgData name="Damian Radzik" userId="9b6437a5cc3fe03b" providerId="LiveId" clId="{A4ED810D-AB98-40D3-94D6-D1190346C118}" dt="2022-11-24T09:46:23.237" v="0"/>
        <pc:sldMkLst>
          <pc:docMk/>
          <pc:sldMk cId="399529373" sldId="264"/>
        </pc:sldMkLst>
        <pc:spChg chg="mod">
          <ac:chgData name="Damian Radzik" userId="9b6437a5cc3fe03b" providerId="LiveId" clId="{A4ED810D-AB98-40D3-94D6-D1190346C118}" dt="2022-11-24T09:46:23.237" v="0"/>
          <ac:spMkLst>
            <pc:docMk/>
            <pc:sldMk cId="399529373" sldId="264"/>
            <ac:spMk id="2" creationId="{1944D571-9BC4-3D7F-ECCB-2E681D1E1917}"/>
          </ac:spMkLst>
        </pc:spChg>
        <pc:spChg chg="mod">
          <ac:chgData name="Damian Radzik" userId="9b6437a5cc3fe03b" providerId="LiveId" clId="{A4ED810D-AB98-40D3-94D6-D1190346C118}" dt="2022-11-24T09:46:23.237" v="0"/>
          <ac:spMkLst>
            <pc:docMk/>
            <pc:sldMk cId="399529373" sldId="264"/>
            <ac:spMk id="3" creationId="{25DC221C-FEBE-4FD8-2818-BE9D3727960E}"/>
          </ac:spMkLst>
        </pc:spChg>
      </pc:sldChg>
      <pc:sldChg chg="modSp mod">
        <pc:chgData name="Damian Radzik" userId="9b6437a5cc3fe03b" providerId="LiveId" clId="{A4ED810D-AB98-40D3-94D6-D1190346C118}" dt="2022-11-24T09:46:23.430" v="5" actId="27636"/>
        <pc:sldMkLst>
          <pc:docMk/>
          <pc:sldMk cId="1401339518" sldId="265"/>
        </pc:sldMkLst>
        <pc:spChg chg="mod">
          <ac:chgData name="Damian Radzik" userId="9b6437a5cc3fe03b" providerId="LiveId" clId="{A4ED810D-AB98-40D3-94D6-D1190346C118}" dt="2022-11-24T09:46:23.237" v="0"/>
          <ac:spMkLst>
            <pc:docMk/>
            <pc:sldMk cId="1401339518" sldId="265"/>
            <ac:spMk id="2" creationId="{283AD861-5AF1-AE85-0E03-A5B238E03F12}"/>
          </ac:spMkLst>
        </pc:spChg>
        <pc:spChg chg="mod">
          <ac:chgData name="Damian Radzik" userId="9b6437a5cc3fe03b" providerId="LiveId" clId="{A4ED810D-AB98-40D3-94D6-D1190346C118}" dt="2022-11-24T09:46:23.430" v="5" actId="27636"/>
          <ac:spMkLst>
            <pc:docMk/>
            <pc:sldMk cId="1401339518" sldId="265"/>
            <ac:spMk id="3" creationId="{02C8B10E-ACE0-10D6-2AB7-96B5EF6525DB}"/>
          </ac:spMkLst>
        </pc:spChg>
      </pc:sldChg>
      <pc:sldChg chg="modSp">
        <pc:chgData name="Damian Radzik" userId="9b6437a5cc3fe03b" providerId="LiveId" clId="{A4ED810D-AB98-40D3-94D6-D1190346C118}" dt="2022-11-24T09:46:23.237" v="0"/>
        <pc:sldMkLst>
          <pc:docMk/>
          <pc:sldMk cId="501245459" sldId="266"/>
        </pc:sldMkLst>
        <pc:spChg chg="mod">
          <ac:chgData name="Damian Radzik" userId="9b6437a5cc3fe03b" providerId="LiveId" clId="{A4ED810D-AB98-40D3-94D6-D1190346C118}" dt="2022-11-24T09:46:23.237" v="0"/>
          <ac:spMkLst>
            <pc:docMk/>
            <pc:sldMk cId="501245459" sldId="266"/>
            <ac:spMk id="2" creationId="{D289C954-152B-1570-A19F-8020C877ED23}"/>
          </ac:spMkLst>
        </pc:spChg>
        <pc:spChg chg="mod">
          <ac:chgData name="Damian Radzik" userId="9b6437a5cc3fe03b" providerId="LiveId" clId="{A4ED810D-AB98-40D3-94D6-D1190346C118}" dt="2022-11-24T09:46:23.237" v="0"/>
          <ac:spMkLst>
            <pc:docMk/>
            <pc:sldMk cId="501245459" sldId="266"/>
            <ac:spMk id="3" creationId="{AF86E115-998F-DB43-8610-DCC0592E61E6}"/>
          </ac:spMkLst>
        </pc:spChg>
      </pc:sldChg>
      <pc:sldChg chg="modSp">
        <pc:chgData name="Damian Radzik" userId="9b6437a5cc3fe03b" providerId="LiveId" clId="{A4ED810D-AB98-40D3-94D6-D1190346C118}" dt="2022-11-24T09:46:23.237" v="0"/>
        <pc:sldMkLst>
          <pc:docMk/>
          <pc:sldMk cId="1870723467" sldId="267"/>
        </pc:sldMkLst>
        <pc:spChg chg="mod">
          <ac:chgData name="Damian Radzik" userId="9b6437a5cc3fe03b" providerId="LiveId" clId="{A4ED810D-AB98-40D3-94D6-D1190346C118}" dt="2022-11-24T09:46:23.237" v="0"/>
          <ac:spMkLst>
            <pc:docMk/>
            <pc:sldMk cId="1870723467" sldId="267"/>
            <ac:spMk id="2" creationId="{D96D4DC3-E921-63DE-F263-A0D701182AF3}"/>
          </ac:spMkLst>
        </pc:spChg>
        <pc:spChg chg="mod">
          <ac:chgData name="Damian Radzik" userId="9b6437a5cc3fe03b" providerId="LiveId" clId="{A4ED810D-AB98-40D3-94D6-D1190346C118}" dt="2022-11-24T09:46:23.237" v="0"/>
          <ac:spMkLst>
            <pc:docMk/>
            <pc:sldMk cId="1870723467" sldId="267"/>
            <ac:spMk id="3" creationId="{2911A2C4-335E-1B48-758F-58776D9DD055}"/>
          </ac:spMkLst>
        </pc:spChg>
      </pc:sldChg>
      <pc:sldChg chg="modSp">
        <pc:chgData name="Damian Radzik" userId="9b6437a5cc3fe03b" providerId="LiveId" clId="{A4ED810D-AB98-40D3-94D6-D1190346C118}" dt="2022-11-24T09:46:23.237" v="0"/>
        <pc:sldMkLst>
          <pc:docMk/>
          <pc:sldMk cId="296443326" sldId="268"/>
        </pc:sldMkLst>
        <pc:spChg chg="mod">
          <ac:chgData name="Damian Radzik" userId="9b6437a5cc3fe03b" providerId="LiveId" clId="{A4ED810D-AB98-40D3-94D6-D1190346C118}" dt="2022-11-24T09:46:23.237" v="0"/>
          <ac:spMkLst>
            <pc:docMk/>
            <pc:sldMk cId="296443326" sldId="268"/>
            <ac:spMk id="2" creationId="{FC7A1D60-CB5A-6FCC-6E8F-1935A22F13DC}"/>
          </ac:spMkLst>
        </pc:spChg>
        <pc:spChg chg="mod">
          <ac:chgData name="Damian Radzik" userId="9b6437a5cc3fe03b" providerId="LiveId" clId="{A4ED810D-AB98-40D3-94D6-D1190346C118}" dt="2022-11-24T09:46:23.237" v="0"/>
          <ac:spMkLst>
            <pc:docMk/>
            <pc:sldMk cId="296443326" sldId="268"/>
            <ac:spMk id="3" creationId="{C6C6BAA5-001C-4567-09B1-D71D9BC39407}"/>
          </ac:spMkLst>
        </pc:spChg>
      </pc:sldChg>
      <pc:sldChg chg="modSp">
        <pc:chgData name="Damian Radzik" userId="9b6437a5cc3fe03b" providerId="LiveId" clId="{A4ED810D-AB98-40D3-94D6-D1190346C118}" dt="2022-11-24T09:46:23.237" v="0"/>
        <pc:sldMkLst>
          <pc:docMk/>
          <pc:sldMk cId="1121019633" sldId="269"/>
        </pc:sldMkLst>
        <pc:spChg chg="mod">
          <ac:chgData name="Damian Radzik" userId="9b6437a5cc3fe03b" providerId="LiveId" clId="{A4ED810D-AB98-40D3-94D6-D1190346C118}" dt="2022-11-24T09:46:23.237" v="0"/>
          <ac:spMkLst>
            <pc:docMk/>
            <pc:sldMk cId="1121019633" sldId="269"/>
            <ac:spMk id="2" creationId="{9BA2D479-03B8-5839-CDBC-C5992BDA1497}"/>
          </ac:spMkLst>
        </pc:spChg>
        <pc:spChg chg="mod">
          <ac:chgData name="Damian Radzik" userId="9b6437a5cc3fe03b" providerId="LiveId" clId="{A4ED810D-AB98-40D3-94D6-D1190346C118}" dt="2022-11-24T09:46:23.237" v="0"/>
          <ac:spMkLst>
            <pc:docMk/>
            <pc:sldMk cId="1121019633" sldId="269"/>
            <ac:spMk id="3" creationId="{719651B4-F37B-B239-5632-C514B3E0B897}"/>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Slajd tytułowy">
    <p:spTree>
      <p:nvGrpSpPr>
        <p:cNvPr id="1" name=""/>
        <p:cNvGrpSpPr/>
        <p:nvPr/>
      </p:nvGrpSpPr>
      <p:grpSpPr>
        <a:xfrm>
          <a:off x="0" y="0"/>
          <a:ext cx="0" cy="0"/>
          <a:chOff x="0" y="0"/>
          <a:chExt cx="0" cy="0"/>
        </a:xfrm>
      </p:grpSpPr>
      <p:sp>
        <p:nvSpPr>
          <p:cNvPr id="10" name="Rectangle 9"/>
          <p:cNvSpPr/>
          <p:nvPr/>
        </p:nvSpPr>
        <p:spPr>
          <a:xfrm>
            <a:off x="0" y="0"/>
            <a:ext cx="12192000" cy="4572001"/>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5"/>
          <p:cNvSpPr/>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457200" y="4960137"/>
            <a:ext cx="7772400" cy="1463040"/>
          </a:xfrm>
        </p:spPr>
        <p:txBody>
          <a:bodyPr anchor="ctr">
            <a:normAutofit/>
          </a:bodyPr>
          <a:lstStyle>
            <a:lvl1pPr algn="r">
              <a:defRPr sz="5000" spc="200" baseline="0"/>
            </a:lvl1pPr>
          </a:lstStyle>
          <a:p>
            <a:r>
              <a:rPr lang="pl-PL"/>
              <a:t>Kliknij, aby edytować styl</a:t>
            </a:r>
            <a:endParaRPr lang="en-US" dirty="0"/>
          </a:p>
        </p:txBody>
      </p:sp>
      <p:sp>
        <p:nvSpPr>
          <p:cNvPr id="3" name="Subtitle 2"/>
          <p:cNvSpPr>
            <a:spLocks noGrp="1"/>
          </p:cNvSpPr>
          <p:nvPr>
            <p:ph type="subTitle" idx="1"/>
          </p:nvPr>
        </p:nvSpPr>
        <p:spPr>
          <a:xfrm>
            <a:off x="8610600" y="4960137"/>
            <a:ext cx="3200400" cy="1463040"/>
          </a:xfrm>
        </p:spPr>
        <p:txBody>
          <a:bodyPr lIns="91440" rIns="91440" anchor="ctr">
            <a:normAutofit/>
          </a:bodyPr>
          <a:lstStyle>
            <a:lvl1pPr marL="0" indent="0" algn="l">
              <a:lnSpc>
                <a:spcPct val="100000"/>
              </a:lnSpc>
              <a:spcBef>
                <a:spcPts val="0"/>
              </a:spcBef>
              <a:buNone/>
              <a:defRPr sz="1800">
                <a:solidFill>
                  <a:schemeClr val="tx1">
                    <a:lumMod val="95000"/>
                    <a:lumOff val="5000"/>
                  </a:schemeClr>
                </a:solidFill>
              </a:defRPr>
            </a:lvl1pPr>
            <a:lvl2pPr marL="457200" indent="0" algn="ctr">
              <a:buNone/>
              <a:defRPr sz="1800"/>
            </a:lvl2pPr>
            <a:lvl3pPr marL="914400" indent="0" algn="ctr">
              <a:buNone/>
              <a:defRPr sz="1800"/>
            </a:lvl3pPr>
            <a:lvl4pPr marL="1371600" indent="0" algn="ctr">
              <a:buNone/>
              <a:defRPr sz="1800"/>
            </a:lvl4pPr>
            <a:lvl5pPr marL="1828800" indent="0" algn="ctr">
              <a:buNone/>
              <a:defRPr sz="1800"/>
            </a:lvl5pPr>
            <a:lvl6pPr marL="2286000" indent="0" algn="ctr">
              <a:buNone/>
              <a:defRPr sz="1800"/>
            </a:lvl6pPr>
            <a:lvl7pPr marL="2743200" indent="0" algn="ctr">
              <a:buNone/>
              <a:defRPr sz="1800"/>
            </a:lvl7pPr>
            <a:lvl8pPr marL="3200400" indent="0" algn="ctr">
              <a:buNone/>
              <a:defRPr sz="1800"/>
            </a:lvl8pPr>
            <a:lvl9pPr marL="3657600" indent="0" algn="ctr">
              <a:buNone/>
              <a:defRPr sz="1800"/>
            </a:lvl9pPr>
          </a:lstStyle>
          <a:p>
            <a:r>
              <a:rPr lang="pl-PL"/>
              <a:t>Kliknij, aby edytować styl wzorca podtytułu</a:t>
            </a:r>
            <a:endParaRPr lang="en-US" dirty="0"/>
          </a:p>
        </p:txBody>
      </p:sp>
      <p:sp>
        <p:nvSpPr>
          <p:cNvPr id="4" name="Date Placeholder 3"/>
          <p:cNvSpPr>
            <a:spLocks noGrp="1"/>
          </p:cNvSpPr>
          <p:nvPr>
            <p:ph type="dt" sz="half" idx="10"/>
          </p:nvPr>
        </p:nvSpPr>
        <p:spPr/>
        <p:txBody>
          <a:bodyPr/>
          <a:lstStyle>
            <a:lvl1pPr algn="l">
              <a:defRPr/>
            </a:lvl1pPr>
          </a:lstStyle>
          <a:p>
            <a:fld id="{35BD1AD1-A321-43F1-A3FA-79D1A4990387}" type="datetimeFigureOut">
              <a:rPr lang="pl-PL" smtClean="0"/>
              <a:t>24.11.2022</a:t>
            </a:fld>
            <a:endParaRPr lang="pl-PL"/>
          </a:p>
        </p:txBody>
      </p:sp>
      <p:sp>
        <p:nvSpPr>
          <p:cNvPr id="5" name="Footer Placeholder 4"/>
          <p:cNvSpPr>
            <a:spLocks noGrp="1"/>
          </p:cNvSpPr>
          <p:nvPr>
            <p:ph type="ftr" sz="quarter" idx="11"/>
          </p:nvPr>
        </p:nvSpPr>
        <p:spPr/>
        <p:txBody>
          <a:bodyPr/>
          <a:lstStyle/>
          <a:p>
            <a:endParaRPr lang="pl-PL"/>
          </a:p>
        </p:txBody>
      </p:sp>
      <p:sp>
        <p:nvSpPr>
          <p:cNvPr id="6" name="Slide Number Placeholder 5"/>
          <p:cNvSpPr>
            <a:spLocks noGrp="1"/>
          </p:cNvSpPr>
          <p:nvPr>
            <p:ph type="sldNum" sz="quarter" idx="12"/>
          </p:nvPr>
        </p:nvSpPr>
        <p:spPr/>
        <p:txBody>
          <a:bodyPr/>
          <a:lstStyle/>
          <a:p>
            <a:fld id="{400D1787-5B79-4B86-A05F-97CA26A16BE9}" type="slidenum">
              <a:rPr lang="pl-PL" smtClean="0"/>
              <a:t>‹#›</a:t>
            </a:fld>
            <a:endParaRPr lang="pl-PL"/>
          </a:p>
        </p:txBody>
      </p:sp>
      <p:cxnSp>
        <p:nvCxnSpPr>
          <p:cNvPr id="8" name="Straight Connector 7"/>
          <p:cNvCxnSpPr/>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0539037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ytuł i tekst pionow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l-PL"/>
              <a:t>Kliknij, aby edytować styl</a:t>
            </a:r>
            <a:endParaRPr lang="en-US" dirty="0"/>
          </a:p>
        </p:txBody>
      </p:sp>
      <p:sp>
        <p:nvSpPr>
          <p:cNvPr id="3" name="Vertical Text Placeholder 2"/>
          <p:cNvSpPr>
            <a:spLocks noGrp="1"/>
          </p:cNvSpPr>
          <p:nvPr>
            <p:ph type="body" orient="vert" idx="1"/>
          </p:nvPr>
        </p:nvSpPr>
        <p:spPr/>
        <p:txBody>
          <a:bodyPr vert="eaVert"/>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Date Placeholder 3"/>
          <p:cNvSpPr>
            <a:spLocks noGrp="1"/>
          </p:cNvSpPr>
          <p:nvPr>
            <p:ph type="dt" sz="half" idx="10"/>
          </p:nvPr>
        </p:nvSpPr>
        <p:spPr/>
        <p:txBody>
          <a:bodyPr/>
          <a:lstStyle/>
          <a:p>
            <a:fld id="{35BD1AD1-A321-43F1-A3FA-79D1A4990387}" type="datetimeFigureOut">
              <a:rPr lang="pl-PL" smtClean="0"/>
              <a:t>24.11.2022</a:t>
            </a:fld>
            <a:endParaRPr lang="pl-PL"/>
          </a:p>
        </p:txBody>
      </p:sp>
      <p:sp>
        <p:nvSpPr>
          <p:cNvPr id="5" name="Footer Placeholder 4"/>
          <p:cNvSpPr>
            <a:spLocks noGrp="1"/>
          </p:cNvSpPr>
          <p:nvPr>
            <p:ph type="ftr" sz="quarter" idx="11"/>
          </p:nvPr>
        </p:nvSpPr>
        <p:spPr/>
        <p:txBody>
          <a:bodyPr/>
          <a:lstStyle/>
          <a:p>
            <a:endParaRPr lang="pl-PL"/>
          </a:p>
        </p:txBody>
      </p:sp>
      <p:sp>
        <p:nvSpPr>
          <p:cNvPr id="6" name="Slide Number Placeholder 5"/>
          <p:cNvSpPr>
            <a:spLocks noGrp="1"/>
          </p:cNvSpPr>
          <p:nvPr>
            <p:ph type="sldNum" sz="quarter" idx="12"/>
          </p:nvPr>
        </p:nvSpPr>
        <p:spPr/>
        <p:txBody>
          <a:bodyPr/>
          <a:lstStyle/>
          <a:p>
            <a:fld id="{400D1787-5B79-4B86-A05F-97CA26A16BE9}" type="slidenum">
              <a:rPr lang="pl-PL" smtClean="0"/>
              <a:t>‹#›</a:t>
            </a:fld>
            <a:endParaRPr lang="pl-PL"/>
          </a:p>
        </p:txBody>
      </p:sp>
    </p:spTree>
    <p:extLst>
      <p:ext uri="{BB962C8B-B14F-4D97-AF65-F5344CB8AC3E}">
        <p14:creationId xmlns:p14="http://schemas.microsoft.com/office/powerpoint/2010/main" val="271083248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Tytuł pionowy i teks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762000"/>
            <a:ext cx="2628900" cy="5410200"/>
          </a:xfrm>
        </p:spPr>
        <p:txBody>
          <a:bodyPr vert="eaVert" lIns="45720" tIns="91440" rIns="45720" bIns="91440"/>
          <a:lstStyle/>
          <a:p>
            <a:r>
              <a:rPr lang="pl-PL"/>
              <a:t>Kliknij, aby edytować styl</a:t>
            </a:r>
            <a:endParaRPr lang="en-US" dirty="0"/>
          </a:p>
        </p:txBody>
      </p:sp>
      <p:sp>
        <p:nvSpPr>
          <p:cNvPr id="3" name="Vertical Text Placeholder 2"/>
          <p:cNvSpPr>
            <a:spLocks noGrp="1"/>
          </p:cNvSpPr>
          <p:nvPr>
            <p:ph type="body" orient="vert" idx="1"/>
          </p:nvPr>
        </p:nvSpPr>
        <p:spPr>
          <a:xfrm>
            <a:off x="990601" y="762000"/>
            <a:ext cx="7581900" cy="5410200"/>
          </a:xfrm>
        </p:spPr>
        <p:txBody>
          <a:bodyPr vert="eaVert"/>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Date Placeholder 3"/>
          <p:cNvSpPr>
            <a:spLocks noGrp="1"/>
          </p:cNvSpPr>
          <p:nvPr>
            <p:ph type="dt" sz="half" idx="10"/>
          </p:nvPr>
        </p:nvSpPr>
        <p:spPr/>
        <p:txBody>
          <a:bodyPr/>
          <a:lstStyle/>
          <a:p>
            <a:fld id="{35BD1AD1-A321-43F1-A3FA-79D1A4990387}" type="datetimeFigureOut">
              <a:rPr lang="pl-PL" smtClean="0"/>
              <a:t>24.11.2022</a:t>
            </a:fld>
            <a:endParaRPr lang="pl-PL"/>
          </a:p>
        </p:txBody>
      </p:sp>
      <p:sp>
        <p:nvSpPr>
          <p:cNvPr id="5" name="Footer Placeholder 4"/>
          <p:cNvSpPr>
            <a:spLocks noGrp="1"/>
          </p:cNvSpPr>
          <p:nvPr>
            <p:ph type="ftr" sz="quarter" idx="11"/>
          </p:nvPr>
        </p:nvSpPr>
        <p:spPr/>
        <p:txBody>
          <a:bodyPr/>
          <a:lstStyle/>
          <a:p>
            <a:endParaRPr lang="pl-PL"/>
          </a:p>
        </p:txBody>
      </p:sp>
      <p:sp>
        <p:nvSpPr>
          <p:cNvPr id="6" name="Slide Number Placeholder 5"/>
          <p:cNvSpPr>
            <a:spLocks noGrp="1"/>
          </p:cNvSpPr>
          <p:nvPr>
            <p:ph type="sldNum" sz="quarter" idx="12"/>
          </p:nvPr>
        </p:nvSpPr>
        <p:spPr/>
        <p:txBody>
          <a:bodyPr/>
          <a:lstStyle/>
          <a:p>
            <a:fld id="{400D1787-5B79-4B86-A05F-97CA26A16BE9}" type="slidenum">
              <a:rPr lang="pl-PL" smtClean="0"/>
              <a:t>‹#›</a:t>
            </a:fld>
            <a:endParaRPr lang="pl-PL"/>
          </a:p>
        </p:txBody>
      </p:sp>
      <p:cxnSp>
        <p:nvCxnSpPr>
          <p:cNvPr id="7" name="Straight Connector 6"/>
          <p:cNvCxnSpPr/>
          <p:nvPr/>
        </p:nvCxnSpPr>
        <p:spPr>
          <a:xfrm rot="5400000" flipV="1">
            <a:off x="10058400" y="59263"/>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27136744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ytuł i zawartość">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l-PL"/>
              <a:t>Kliknij, aby edytować styl</a:t>
            </a:r>
            <a:endParaRPr lang="en-US" dirty="0"/>
          </a:p>
        </p:txBody>
      </p:sp>
      <p:sp>
        <p:nvSpPr>
          <p:cNvPr id="3" name="Content Placeholder 2"/>
          <p:cNvSpPr>
            <a:spLocks noGrp="1"/>
          </p:cNvSpPr>
          <p:nvPr>
            <p:ph idx="1"/>
          </p:nvPr>
        </p:nvSpPr>
        <p:spPr/>
        <p:txBody>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Date Placeholder 3"/>
          <p:cNvSpPr>
            <a:spLocks noGrp="1"/>
          </p:cNvSpPr>
          <p:nvPr>
            <p:ph type="dt" sz="half" idx="10"/>
          </p:nvPr>
        </p:nvSpPr>
        <p:spPr/>
        <p:txBody>
          <a:bodyPr/>
          <a:lstStyle/>
          <a:p>
            <a:fld id="{35BD1AD1-A321-43F1-A3FA-79D1A4990387}" type="datetimeFigureOut">
              <a:rPr lang="pl-PL" smtClean="0"/>
              <a:t>24.11.2022</a:t>
            </a:fld>
            <a:endParaRPr lang="pl-PL"/>
          </a:p>
        </p:txBody>
      </p:sp>
      <p:sp>
        <p:nvSpPr>
          <p:cNvPr id="5" name="Footer Placeholder 4"/>
          <p:cNvSpPr>
            <a:spLocks noGrp="1"/>
          </p:cNvSpPr>
          <p:nvPr>
            <p:ph type="ftr" sz="quarter" idx="11"/>
          </p:nvPr>
        </p:nvSpPr>
        <p:spPr/>
        <p:txBody>
          <a:bodyPr/>
          <a:lstStyle/>
          <a:p>
            <a:endParaRPr lang="pl-PL"/>
          </a:p>
        </p:txBody>
      </p:sp>
      <p:sp>
        <p:nvSpPr>
          <p:cNvPr id="6" name="Slide Number Placeholder 5"/>
          <p:cNvSpPr>
            <a:spLocks noGrp="1"/>
          </p:cNvSpPr>
          <p:nvPr>
            <p:ph type="sldNum" sz="quarter" idx="12"/>
          </p:nvPr>
        </p:nvSpPr>
        <p:spPr/>
        <p:txBody>
          <a:bodyPr/>
          <a:lstStyle/>
          <a:p>
            <a:fld id="{400D1787-5B79-4B86-A05F-97CA26A16BE9}" type="slidenum">
              <a:rPr lang="pl-PL" smtClean="0"/>
              <a:t>‹#›</a:t>
            </a:fld>
            <a:endParaRPr lang="pl-PL"/>
          </a:p>
        </p:txBody>
      </p:sp>
    </p:spTree>
    <p:extLst>
      <p:ext uri="{BB962C8B-B14F-4D97-AF65-F5344CB8AC3E}">
        <p14:creationId xmlns:p14="http://schemas.microsoft.com/office/powerpoint/2010/main" val="17409909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Nagłówek sekcji">
    <p:spTree>
      <p:nvGrpSpPr>
        <p:cNvPr id="1" name=""/>
        <p:cNvGrpSpPr/>
        <p:nvPr/>
      </p:nvGrpSpPr>
      <p:grpSpPr>
        <a:xfrm>
          <a:off x="0" y="0"/>
          <a:ext cx="0" cy="0"/>
          <a:chOff x="0" y="0"/>
          <a:chExt cx="0" cy="0"/>
        </a:xfrm>
      </p:grpSpPr>
      <p:sp>
        <p:nvSpPr>
          <p:cNvPr id="9" name="Rectangle 8"/>
          <p:cNvSpPr/>
          <p:nvPr/>
        </p:nvSpPr>
        <p:spPr>
          <a:xfrm>
            <a:off x="0" y="0"/>
            <a:ext cx="12192000" cy="4572001"/>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5"/>
          <p:cNvSpPr/>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4960137"/>
            <a:ext cx="7772400" cy="1463040"/>
          </a:xfrm>
        </p:spPr>
        <p:txBody>
          <a:bodyPr anchor="ctr">
            <a:normAutofit/>
          </a:bodyPr>
          <a:lstStyle>
            <a:lvl1pPr algn="r">
              <a:defRPr sz="5000" b="0" spc="200" baseline="0"/>
            </a:lvl1pPr>
          </a:lstStyle>
          <a:p>
            <a:r>
              <a:rPr lang="pl-PL"/>
              <a:t>Kliknij, aby edytować styl</a:t>
            </a:r>
            <a:endParaRPr lang="en-US" dirty="0"/>
          </a:p>
        </p:txBody>
      </p:sp>
      <p:sp>
        <p:nvSpPr>
          <p:cNvPr id="3" name="Text Placeholder 2"/>
          <p:cNvSpPr>
            <a:spLocks noGrp="1"/>
          </p:cNvSpPr>
          <p:nvPr>
            <p:ph type="body" idx="1"/>
          </p:nvPr>
        </p:nvSpPr>
        <p:spPr>
          <a:xfrm>
            <a:off x="8610600" y="4960137"/>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l-PL"/>
              <a:t>Kliknij, aby edytować style wzorca tekstu</a:t>
            </a:r>
          </a:p>
        </p:txBody>
      </p:sp>
      <p:sp>
        <p:nvSpPr>
          <p:cNvPr id="4" name="Date Placeholder 3"/>
          <p:cNvSpPr>
            <a:spLocks noGrp="1"/>
          </p:cNvSpPr>
          <p:nvPr>
            <p:ph type="dt" sz="half" idx="10"/>
          </p:nvPr>
        </p:nvSpPr>
        <p:spPr/>
        <p:txBody>
          <a:bodyPr/>
          <a:lstStyle/>
          <a:p>
            <a:fld id="{35BD1AD1-A321-43F1-A3FA-79D1A4990387}" type="datetimeFigureOut">
              <a:rPr lang="pl-PL" smtClean="0"/>
              <a:t>24.11.2022</a:t>
            </a:fld>
            <a:endParaRPr lang="pl-PL"/>
          </a:p>
        </p:txBody>
      </p:sp>
      <p:sp>
        <p:nvSpPr>
          <p:cNvPr id="5" name="Footer Placeholder 4"/>
          <p:cNvSpPr>
            <a:spLocks noGrp="1"/>
          </p:cNvSpPr>
          <p:nvPr>
            <p:ph type="ftr" sz="quarter" idx="11"/>
          </p:nvPr>
        </p:nvSpPr>
        <p:spPr/>
        <p:txBody>
          <a:bodyPr/>
          <a:lstStyle/>
          <a:p>
            <a:endParaRPr lang="pl-PL"/>
          </a:p>
        </p:txBody>
      </p:sp>
      <p:sp>
        <p:nvSpPr>
          <p:cNvPr id="6" name="Slide Number Placeholder 5"/>
          <p:cNvSpPr>
            <a:spLocks noGrp="1"/>
          </p:cNvSpPr>
          <p:nvPr>
            <p:ph type="sldNum" sz="quarter" idx="12"/>
          </p:nvPr>
        </p:nvSpPr>
        <p:spPr/>
        <p:txBody>
          <a:bodyPr/>
          <a:lstStyle/>
          <a:p>
            <a:fld id="{400D1787-5B79-4B86-A05F-97CA26A16BE9}" type="slidenum">
              <a:rPr lang="pl-PL" smtClean="0"/>
              <a:t>‹#›</a:t>
            </a:fld>
            <a:endParaRPr lang="pl-PL"/>
          </a:p>
        </p:txBody>
      </p:sp>
      <p:cxnSp>
        <p:nvCxnSpPr>
          <p:cNvPr id="8" name="Straight Connector 7"/>
          <p:cNvCxnSpPr/>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26502711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wa elementy zawartości">
    <p:spTree>
      <p:nvGrpSpPr>
        <p:cNvPr id="1" name=""/>
        <p:cNvGrpSpPr/>
        <p:nvPr/>
      </p:nvGrpSpPr>
      <p:grpSpPr>
        <a:xfrm>
          <a:off x="0" y="0"/>
          <a:ext cx="0" cy="0"/>
          <a:chOff x="0" y="0"/>
          <a:chExt cx="0" cy="0"/>
        </a:xfrm>
      </p:grpSpPr>
      <p:sp>
        <p:nvSpPr>
          <p:cNvPr id="2" name="Title 1"/>
          <p:cNvSpPr>
            <a:spLocks noGrp="1"/>
          </p:cNvSpPr>
          <p:nvPr>
            <p:ph type="title"/>
          </p:nvPr>
        </p:nvSpPr>
        <p:spPr>
          <a:xfrm>
            <a:off x="1024128" y="585216"/>
            <a:ext cx="9720072" cy="1499616"/>
          </a:xfrm>
        </p:spPr>
        <p:txBody>
          <a:bodyPr/>
          <a:lstStyle/>
          <a:p>
            <a:r>
              <a:rPr lang="pl-PL"/>
              <a:t>Kliknij, aby edytować styl</a:t>
            </a:r>
            <a:endParaRPr lang="en-US" dirty="0"/>
          </a:p>
        </p:txBody>
      </p:sp>
      <p:sp>
        <p:nvSpPr>
          <p:cNvPr id="3" name="Content Placeholder 2"/>
          <p:cNvSpPr>
            <a:spLocks noGrp="1"/>
          </p:cNvSpPr>
          <p:nvPr>
            <p:ph sz="half" idx="1"/>
          </p:nvPr>
        </p:nvSpPr>
        <p:spPr>
          <a:xfrm>
            <a:off x="1024127" y="2286000"/>
            <a:ext cx="4754880" cy="4023360"/>
          </a:xfrm>
        </p:spPr>
        <p:txBody>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Content Placeholder 3"/>
          <p:cNvSpPr>
            <a:spLocks noGrp="1"/>
          </p:cNvSpPr>
          <p:nvPr>
            <p:ph sz="half" idx="2"/>
          </p:nvPr>
        </p:nvSpPr>
        <p:spPr>
          <a:xfrm>
            <a:off x="5989320" y="2286000"/>
            <a:ext cx="4754880" cy="4023360"/>
          </a:xfrm>
        </p:spPr>
        <p:txBody>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5" name="Date Placeholder 4"/>
          <p:cNvSpPr>
            <a:spLocks noGrp="1"/>
          </p:cNvSpPr>
          <p:nvPr>
            <p:ph type="dt" sz="half" idx="10"/>
          </p:nvPr>
        </p:nvSpPr>
        <p:spPr/>
        <p:txBody>
          <a:bodyPr/>
          <a:lstStyle/>
          <a:p>
            <a:fld id="{35BD1AD1-A321-43F1-A3FA-79D1A4990387}" type="datetimeFigureOut">
              <a:rPr lang="pl-PL" smtClean="0"/>
              <a:t>24.11.2022</a:t>
            </a:fld>
            <a:endParaRPr lang="pl-PL"/>
          </a:p>
        </p:txBody>
      </p:sp>
      <p:sp>
        <p:nvSpPr>
          <p:cNvPr id="6" name="Footer Placeholder 5"/>
          <p:cNvSpPr>
            <a:spLocks noGrp="1"/>
          </p:cNvSpPr>
          <p:nvPr>
            <p:ph type="ftr" sz="quarter" idx="11"/>
          </p:nvPr>
        </p:nvSpPr>
        <p:spPr/>
        <p:txBody>
          <a:bodyPr/>
          <a:lstStyle/>
          <a:p>
            <a:endParaRPr lang="pl-PL"/>
          </a:p>
        </p:txBody>
      </p:sp>
      <p:sp>
        <p:nvSpPr>
          <p:cNvPr id="7" name="Slide Number Placeholder 6"/>
          <p:cNvSpPr>
            <a:spLocks noGrp="1"/>
          </p:cNvSpPr>
          <p:nvPr>
            <p:ph type="sldNum" sz="quarter" idx="12"/>
          </p:nvPr>
        </p:nvSpPr>
        <p:spPr/>
        <p:txBody>
          <a:bodyPr/>
          <a:lstStyle/>
          <a:p>
            <a:fld id="{400D1787-5B79-4B86-A05F-97CA26A16BE9}" type="slidenum">
              <a:rPr lang="pl-PL" smtClean="0"/>
              <a:t>‹#›</a:t>
            </a:fld>
            <a:endParaRPr lang="pl-PL"/>
          </a:p>
        </p:txBody>
      </p:sp>
    </p:spTree>
    <p:extLst>
      <p:ext uri="{BB962C8B-B14F-4D97-AF65-F5344CB8AC3E}">
        <p14:creationId xmlns:p14="http://schemas.microsoft.com/office/powerpoint/2010/main" val="34780129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ównanie">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pl-PL"/>
              <a:t>Kliknij, aby edytować styl</a:t>
            </a:r>
            <a:endParaRPr lang="en-US" dirty="0"/>
          </a:p>
        </p:txBody>
      </p:sp>
      <p:sp>
        <p:nvSpPr>
          <p:cNvPr id="3" name="Text Placeholder 2"/>
          <p:cNvSpPr>
            <a:spLocks noGrp="1"/>
          </p:cNvSpPr>
          <p:nvPr>
            <p:ph type="body" idx="1"/>
          </p:nvPr>
        </p:nvSpPr>
        <p:spPr>
          <a:xfrm>
            <a:off x="1024128" y="2179636"/>
            <a:ext cx="4754880" cy="822960"/>
          </a:xfrm>
        </p:spPr>
        <p:txBody>
          <a:bodyPr lIns="137160" rIns="137160" anchor="ctr">
            <a:normAutofit/>
          </a:bodyPr>
          <a:lstStyle>
            <a:lvl1pPr marL="0" indent="0">
              <a:spcBef>
                <a:spcPts val="0"/>
              </a:spcBef>
              <a:spcAft>
                <a:spcPts val="0"/>
              </a:spcAft>
              <a:buNone/>
              <a:defRPr sz="2300" b="0" cap="none" baseline="0">
                <a:solidFill>
                  <a:schemeClr val="accent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a:t>Kliknij, aby edytować style wzorca tekstu</a:t>
            </a:r>
          </a:p>
        </p:txBody>
      </p:sp>
      <p:sp>
        <p:nvSpPr>
          <p:cNvPr id="4" name="Content Placeholder 3"/>
          <p:cNvSpPr>
            <a:spLocks noGrp="1"/>
          </p:cNvSpPr>
          <p:nvPr>
            <p:ph sz="half" idx="2"/>
          </p:nvPr>
        </p:nvSpPr>
        <p:spPr>
          <a:xfrm>
            <a:off x="1024128" y="2967788"/>
            <a:ext cx="4754880" cy="3341572"/>
          </a:xfrm>
        </p:spPr>
        <p:txBody>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5" name="Text Placeholder 4"/>
          <p:cNvSpPr>
            <a:spLocks noGrp="1"/>
          </p:cNvSpPr>
          <p:nvPr>
            <p:ph type="body" sz="quarter" idx="3"/>
          </p:nvPr>
        </p:nvSpPr>
        <p:spPr>
          <a:xfrm>
            <a:off x="5990888" y="2179636"/>
            <a:ext cx="4754880" cy="822960"/>
          </a:xfrm>
        </p:spPr>
        <p:txBody>
          <a:bodyPr lIns="137160" rIns="137160" anchor="ctr">
            <a:normAutofit/>
          </a:bodyPr>
          <a:lstStyle>
            <a:lvl1pPr marL="0" indent="0">
              <a:spcBef>
                <a:spcPts val="0"/>
              </a:spcBef>
              <a:spcAft>
                <a:spcPts val="0"/>
              </a:spcAft>
              <a:buNone/>
              <a:defRPr lang="en-US" sz="2300" b="0" kern="1200" cap="none" baseline="0" dirty="0">
                <a:solidFill>
                  <a:schemeClr val="accen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90000"/>
              </a:lnSpc>
              <a:spcBef>
                <a:spcPts val="1800"/>
              </a:spcBef>
              <a:buNone/>
            </a:pPr>
            <a:r>
              <a:rPr lang="pl-PL"/>
              <a:t>Kliknij, aby edytować style wzorca tekstu</a:t>
            </a:r>
          </a:p>
        </p:txBody>
      </p:sp>
      <p:sp>
        <p:nvSpPr>
          <p:cNvPr id="6" name="Content Placeholder 5"/>
          <p:cNvSpPr>
            <a:spLocks noGrp="1"/>
          </p:cNvSpPr>
          <p:nvPr>
            <p:ph sz="quarter" idx="4"/>
          </p:nvPr>
        </p:nvSpPr>
        <p:spPr>
          <a:xfrm>
            <a:off x="5990888" y="2967788"/>
            <a:ext cx="4754880" cy="3341572"/>
          </a:xfrm>
        </p:spPr>
        <p:txBody>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7" name="Date Placeholder 6"/>
          <p:cNvSpPr>
            <a:spLocks noGrp="1"/>
          </p:cNvSpPr>
          <p:nvPr>
            <p:ph type="dt" sz="half" idx="10"/>
          </p:nvPr>
        </p:nvSpPr>
        <p:spPr/>
        <p:txBody>
          <a:bodyPr/>
          <a:lstStyle/>
          <a:p>
            <a:fld id="{35BD1AD1-A321-43F1-A3FA-79D1A4990387}" type="datetimeFigureOut">
              <a:rPr lang="pl-PL" smtClean="0"/>
              <a:t>24.11.2022</a:t>
            </a:fld>
            <a:endParaRPr lang="pl-PL"/>
          </a:p>
        </p:txBody>
      </p:sp>
      <p:sp>
        <p:nvSpPr>
          <p:cNvPr id="8" name="Footer Placeholder 7"/>
          <p:cNvSpPr>
            <a:spLocks noGrp="1"/>
          </p:cNvSpPr>
          <p:nvPr>
            <p:ph type="ftr" sz="quarter" idx="11"/>
          </p:nvPr>
        </p:nvSpPr>
        <p:spPr/>
        <p:txBody>
          <a:bodyPr/>
          <a:lstStyle/>
          <a:p>
            <a:endParaRPr lang="pl-PL"/>
          </a:p>
        </p:txBody>
      </p:sp>
      <p:sp>
        <p:nvSpPr>
          <p:cNvPr id="9" name="Slide Number Placeholder 8"/>
          <p:cNvSpPr>
            <a:spLocks noGrp="1"/>
          </p:cNvSpPr>
          <p:nvPr>
            <p:ph type="sldNum" sz="quarter" idx="12"/>
          </p:nvPr>
        </p:nvSpPr>
        <p:spPr/>
        <p:txBody>
          <a:bodyPr/>
          <a:lstStyle/>
          <a:p>
            <a:fld id="{400D1787-5B79-4B86-A05F-97CA26A16BE9}" type="slidenum">
              <a:rPr lang="pl-PL" smtClean="0"/>
              <a:t>‹#›</a:t>
            </a:fld>
            <a:endParaRPr lang="pl-PL"/>
          </a:p>
        </p:txBody>
      </p:sp>
    </p:spTree>
    <p:extLst>
      <p:ext uri="{BB962C8B-B14F-4D97-AF65-F5344CB8AC3E}">
        <p14:creationId xmlns:p14="http://schemas.microsoft.com/office/powerpoint/2010/main" val="31988045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ylko tytu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l-PL"/>
              <a:t>Kliknij, aby edytować styl</a:t>
            </a:r>
            <a:endParaRPr lang="en-US" dirty="0"/>
          </a:p>
        </p:txBody>
      </p:sp>
      <p:sp>
        <p:nvSpPr>
          <p:cNvPr id="3" name="Date Placeholder 2"/>
          <p:cNvSpPr>
            <a:spLocks noGrp="1"/>
          </p:cNvSpPr>
          <p:nvPr>
            <p:ph type="dt" sz="half" idx="10"/>
          </p:nvPr>
        </p:nvSpPr>
        <p:spPr/>
        <p:txBody>
          <a:bodyPr/>
          <a:lstStyle/>
          <a:p>
            <a:fld id="{35BD1AD1-A321-43F1-A3FA-79D1A4990387}" type="datetimeFigureOut">
              <a:rPr lang="pl-PL" smtClean="0"/>
              <a:t>24.11.2022</a:t>
            </a:fld>
            <a:endParaRPr lang="pl-PL"/>
          </a:p>
        </p:txBody>
      </p:sp>
      <p:sp>
        <p:nvSpPr>
          <p:cNvPr id="4" name="Footer Placeholder 3"/>
          <p:cNvSpPr>
            <a:spLocks noGrp="1"/>
          </p:cNvSpPr>
          <p:nvPr>
            <p:ph type="ftr" sz="quarter" idx="11"/>
          </p:nvPr>
        </p:nvSpPr>
        <p:spPr/>
        <p:txBody>
          <a:bodyPr/>
          <a:lstStyle/>
          <a:p>
            <a:endParaRPr lang="pl-PL"/>
          </a:p>
        </p:txBody>
      </p:sp>
      <p:sp>
        <p:nvSpPr>
          <p:cNvPr id="5" name="Slide Number Placeholder 4"/>
          <p:cNvSpPr>
            <a:spLocks noGrp="1"/>
          </p:cNvSpPr>
          <p:nvPr>
            <p:ph type="sldNum" sz="quarter" idx="12"/>
          </p:nvPr>
        </p:nvSpPr>
        <p:spPr/>
        <p:txBody>
          <a:bodyPr/>
          <a:lstStyle/>
          <a:p>
            <a:fld id="{400D1787-5B79-4B86-A05F-97CA26A16BE9}" type="slidenum">
              <a:rPr lang="pl-PL" smtClean="0"/>
              <a:t>‹#›</a:t>
            </a:fld>
            <a:endParaRPr lang="pl-PL"/>
          </a:p>
        </p:txBody>
      </p:sp>
    </p:spTree>
    <p:extLst>
      <p:ext uri="{BB962C8B-B14F-4D97-AF65-F5344CB8AC3E}">
        <p14:creationId xmlns:p14="http://schemas.microsoft.com/office/powerpoint/2010/main" val="393253846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Pusty">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5BD1AD1-A321-43F1-A3FA-79D1A4990387}" type="datetimeFigureOut">
              <a:rPr lang="pl-PL" smtClean="0"/>
              <a:t>24.11.2022</a:t>
            </a:fld>
            <a:endParaRPr lang="pl-PL"/>
          </a:p>
        </p:txBody>
      </p:sp>
      <p:sp>
        <p:nvSpPr>
          <p:cNvPr id="3" name="Footer Placeholder 2"/>
          <p:cNvSpPr>
            <a:spLocks noGrp="1"/>
          </p:cNvSpPr>
          <p:nvPr>
            <p:ph type="ftr" sz="quarter" idx="11"/>
          </p:nvPr>
        </p:nvSpPr>
        <p:spPr/>
        <p:txBody>
          <a:bodyPr/>
          <a:lstStyle/>
          <a:p>
            <a:endParaRPr lang="pl-PL"/>
          </a:p>
        </p:txBody>
      </p:sp>
      <p:sp>
        <p:nvSpPr>
          <p:cNvPr id="4" name="Slide Number Placeholder 3"/>
          <p:cNvSpPr>
            <a:spLocks noGrp="1"/>
          </p:cNvSpPr>
          <p:nvPr>
            <p:ph type="sldNum" sz="quarter" idx="12"/>
          </p:nvPr>
        </p:nvSpPr>
        <p:spPr/>
        <p:txBody>
          <a:bodyPr/>
          <a:lstStyle/>
          <a:p>
            <a:fld id="{400D1787-5B79-4B86-A05F-97CA26A16BE9}" type="slidenum">
              <a:rPr lang="pl-PL" smtClean="0"/>
              <a:t>‹#›</a:t>
            </a:fld>
            <a:endParaRPr lang="pl-PL"/>
          </a:p>
        </p:txBody>
      </p:sp>
    </p:spTree>
    <p:extLst>
      <p:ext uri="{BB962C8B-B14F-4D97-AF65-F5344CB8AC3E}">
        <p14:creationId xmlns:p14="http://schemas.microsoft.com/office/powerpoint/2010/main" val="293660942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Zawartość z podpisem">
    <p:spTree>
      <p:nvGrpSpPr>
        <p:cNvPr id="1" name=""/>
        <p:cNvGrpSpPr/>
        <p:nvPr/>
      </p:nvGrpSpPr>
      <p:grpSpPr>
        <a:xfrm>
          <a:off x="0" y="0"/>
          <a:ext cx="0" cy="0"/>
          <a:chOff x="0" y="0"/>
          <a:chExt cx="0" cy="0"/>
        </a:xfrm>
      </p:grpSpPr>
      <p:sp>
        <p:nvSpPr>
          <p:cNvPr id="8" name="Title 7"/>
          <p:cNvSpPr>
            <a:spLocks noGrp="1"/>
          </p:cNvSpPr>
          <p:nvPr>
            <p:ph type="title"/>
          </p:nvPr>
        </p:nvSpPr>
        <p:spPr>
          <a:xfrm>
            <a:off x="1024128" y="471509"/>
            <a:ext cx="4389120" cy="1737360"/>
          </a:xfrm>
        </p:spPr>
        <p:txBody>
          <a:bodyPr>
            <a:noAutofit/>
          </a:bodyPr>
          <a:lstStyle>
            <a:lvl1pPr>
              <a:lnSpc>
                <a:spcPct val="80000"/>
              </a:lnSpc>
              <a:defRPr sz="4000"/>
            </a:lvl1pPr>
          </a:lstStyle>
          <a:p>
            <a:r>
              <a:rPr lang="pl-PL"/>
              <a:t>Kliknij, aby edytować styl</a:t>
            </a:r>
            <a:endParaRPr lang="en-US" dirty="0"/>
          </a:p>
        </p:txBody>
      </p:sp>
      <p:sp>
        <p:nvSpPr>
          <p:cNvPr id="3" name="Content Placeholder 2"/>
          <p:cNvSpPr>
            <a:spLocks noGrp="1"/>
          </p:cNvSpPr>
          <p:nvPr>
            <p:ph idx="1"/>
          </p:nvPr>
        </p:nvSpPr>
        <p:spPr>
          <a:xfrm>
            <a:off x="5715000" y="822960"/>
            <a:ext cx="5678424" cy="5184648"/>
          </a:xfrm>
        </p:spPr>
        <p:txBody>
          <a:bodyPr/>
          <a:lstStyle>
            <a:lvl1pPr>
              <a:defRPr sz="2400"/>
            </a:lvl1pPr>
            <a:lvl2pPr>
              <a:defRPr sz="2000"/>
            </a:lvl2pPr>
            <a:lvl3pPr>
              <a:defRPr sz="1600"/>
            </a:lvl3pPr>
            <a:lvl4pPr>
              <a:defRPr sz="1600"/>
            </a:lvl4pPr>
            <a:lvl5pPr>
              <a:defRPr sz="1600"/>
            </a:lvl5pPr>
            <a:lvl6pPr>
              <a:defRPr sz="1600"/>
            </a:lvl6pPr>
            <a:lvl7pPr>
              <a:defRPr sz="1600"/>
            </a:lvl7pPr>
            <a:lvl8pPr>
              <a:defRPr sz="1600"/>
            </a:lvl8pPr>
            <a:lvl9pPr>
              <a:defRPr sz="1600"/>
            </a:lvl9p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Text Placeholder 3"/>
          <p:cNvSpPr>
            <a:spLocks noGrp="1"/>
          </p:cNvSpPr>
          <p:nvPr>
            <p:ph type="body" sz="half" idx="2"/>
          </p:nvPr>
        </p:nvSpPr>
        <p:spPr>
          <a:xfrm>
            <a:off x="1024128" y="2257506"/>
            <a:ext cx="4389120" cy="3762294"/>
          </a:xfrm>
        </p:spPr>
        <p:txBody>
          <a:bodyPr lIns="91440" rIns="91440">
            <a:normAutofit/>
          </a:bodyPr>
          <a:lstStyle>
            <a:lvl1pPr marL="0" indent="0">
              <a:lnSpc>
                <a:spcPct val="108000"/>
              </a:lnSpc>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a:t>Kliknij, aby edytować style wzorca tekstu</a:t>
            </a:r>
          </a:p>
        </p:txBody>
      </p:sp>
      <p:sp>
        <p:nvSpPr>
          <p:cNvPr id="5" name="Date Placeholder 4"/>
          <p:cNvSpPr>
            <a:spLocks noGrp="1"/>
          </p:cNvSpPr>
          <p:nvPr>
            <p:ph type="dt" sz="half" idx="10"/>
          </p:nvPr>
        </p:nvSpPr>
        <p:spPr/>
        <p:txBody>
          <a:bodyPr/>
          <a:lstStyle/>
          <a:p>
            <a:fld id="{35BD1AD1-A321-43F1-A3FA-79D1A4990387}" type="datetimeFigureOut">
              <a:rPr lang="pl-PL" smtClean="0"/>
              <a:t>24.11.2022</a:t>
            </a:fld>
            <a:endParaRPr lang="pl-PL"/>
          </a:p>
        </p:txBody>
      </p:sp>
      <p:sp>
        <p:nvSpPr>
          <p:cNvPr id="6" name="Footer Placeholder 5"/>
          <p:cNvSpPr>
            <a:spLocks noGrp="1"/>
          </p:cNvSpPr>
          <p:nvPr>
            <p:ph type="ftr" sz="quarter" idx="11"/>
          </p:nvPr>
        </p:nvSpPr>
        <p:spPr/>
        <p:txBody>
          <a:bodyPr/>
          <a:lstStyle/>
          <a:p>
            <a:endParaRPr lang="pl-PL"/>
          </a:p>
        </p:txBody>
      </p:sp>
      <p:sp>
        <p:nvSpPr>
          <p:cNvPr id="7" name="Slide Number Placeholder 6"/>
          <p:cNvSpPr>
            <a:spLocks noGrp="1"/>
          </p:cNvSpPr>
          <p:nvPr>
            <p:ph type="sldNum" sz="quarter" idx="12"/>
          </p:nvPr>
        </p:nvSpPr>
        <p:spPr/>
        <p:txBody>
          <a:bodyPr/>
          <a:lstStyle/>
          <a:p>
            <a:fld id="{400D1787-5B79-4B86-A05F-97CA26A16BE9}" type="slidenum">
              <a:rPr lang="pl-PL" smtClean="0"/>
              <a:t>‹#›</a:t>
            </a:fld>
            <a:endParaRPr lang="pl-PL"/>
          </a:p>
        </p:txBody>
      </p:sp>
    </p:spTree>
    <p:extLst>
      <p:ext uri="{BB962C8B-B14F-4D97-AF65-F5344CB8AC3E}">
        <p14:creationId xmlns:p14="http://schemas.microsoft.com/office/powerpoint/2010/main" val="166889336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Obraz z podpisem">
    <p:spTree>
      <p:nvGrpSpPr>
        <p:cNvPr id="1" name=""/>
        <p:cNvGrpSpPr/>
        <p:nvPr/>
      </p:nvGrpSpPr>
      <p:grpSpPr>
        <a:xfrm>
          <a:off x="0" y="0"/>
          <a:ext cx="0" cy="0"/>
          <a:chOff x="0" y="0"/>
          <a:chExt cx="0" cy="0"/>
        </a:xfrm>
      </p:grpSpPr>
      <p:sp>
        <p:nvSpPr>
          <p:cNvPr id="2" name="Title 1"/>
          <p:cNvSpPr>
            <a:spLocks noGrp="1"/>
          </p:cNvSpPr>
          <p:nvPr>
            <p:ph type="title"/>
          </p:nvPr>
        </p:nvSpPr>
        <p:spPr>
          <a:xfrm>
            <a:off x="457200" y="4960138"/>
            <a:ext cx="7772400" cy="1463040"/>
          </a:xfrm>
        </p:spPr>
        <p:txBody>
          <a:bodyPr anchor="ctr">
            <a:normAutofit/>
          </a:bodyPr>
          <a:lstStyle>
            <a:lvl1pPr algn="r">
              <a:defRPr sz="5000" spc="200" baseline="0"/>
            </a:lvl1pPr>
          </a:lstStyle>
          <a:p>
            <a:r>
              <a:rPr lang="pl-PL"/>
              <a:t>Kliknij, aby edytować styl</a:t>
            </a:r>
            <a:endParaRPr lang="en-US" dirty="0"/>
          </a:p>
        </p:txBody>
      </p:sp>
      <p:sp>
        <p:nvSpPr>
          <p:cNvPr id="3" name="Picture Placeholder 2"/>
          <p:cNvSpPr>
            <a:spLocks noGrp="1" noChangeAspect="1"/>
          </p:cNvSpPr>
          <p:nvPr>
            <p:ph type="pic" idx="1"/>
          </p:nvPr>
        </p:nvSpPr>
        <p:spPr>
          <a:xfrm>
            <a:off x="0" y="-1"/>
            <a:ext cx="12188952" cy="4572000"/>
          </a:xfrm>
          <a:solidFill>
            <a:schemeClr val="accent1">
              <a:lumMod val="60000"/>
              <a:lumOff val="40000"/>
            </a:schemeClr>
          </a:solidFill>
        </p:spPr>
        <p:txBody>
          <a:bodyPr lIns="457200" tIns="365760" rIns="45720" bIns="4572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pl-PL"/>
              <a:t>Kliknij ikonę, aby dodać obraz</a:t>
            </a:r>
            <a:endParaRPr lang="en-US" dirty="0"/>
          </a:p>
        </p:txBody>
      </p:sp>
      <p:sp>
        <p:nvSpPr>
          <p:cNvPr id="4" name="Text Placeholder 3"/>
          <p:cNvSpPr>
            <a:spLocks noGrp="1"/>
          </p:cNvSpPr>
          <p:nvPr>
            <p:ph type="body" sz="half" idx="2"/>
          </p:nvPr>
        </p:nvSpPr>
        <p:spPr>
          <a:xfrm>
            <a:off x="8610600" y="4960138"/>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l-PL"/>
              <a:t>Kliknij, aby edytować style wzorca tekstu</a:t>
            </a:r>
          </a:p>
        </p:txBody>
      </p:sp>
      <p:sp>
        <p:nvSpPr>
          <p:cNvPr id="5" name="Date Placeholder 4"/>
          <p:cNvSpPr>
            <a:spLocks noGrp="1"/>
          </p:cNvSpPr>
          <p:nvPr>
            <p:ph type="dt" sz="half" idx="10"/>
          </p:nvPr>
        </p:nvSpPr>
        <p:spPr/>
        <p:txBody>
          <a:bodyPr/>
          <a:lstStyle/>
          <a:p>
            <a:fld id="{35BD1AD1-A321-43F1-A3FA-79D1A4990387}" type="datetimeFigureOut">
              <a:rPr lang="pl-PL" smtClean="0"/>
              <a:t>24.11.2022</a:t>
            </a:fld>
            <a:endParaRPr lang="pl-PL"/>
          </a:p>
        </p:txBody>
      </p:sp>
      <p:sp>
        <p:nvSpPr>
          <p:cNvPr id="6" name="Footer Placeholder 5"/>
          <p:cNvSpPr>
            <a:spLocks noGrp="1"/>
          </p:cNvSpPr>
          <p:nvPr>
            <p:ph type="ftr" sz="quarter" idx="11"/>
          </p:nvPr>
        </p:nvSpPr>
        <p:spPr/>
        <p:txBody>
          <a:bodyPr/>
          <a:lstStyle/>
          <a:p>
            <a:endParaRPr lang="pl-PL"/>
          </a:p>
        </p:txBody>
      </p:sp>
      <p:sp>
        <p:nvSpPr>
          <p:cNvPr id="7" name="Slide Number Placeholder 6"/>
          <p:cNvSpPr>
            <a:spLocks noGrp="1"/>
          </p:cNvSpPr>
          <p:nvPr>
            <p:ph type="sldNum" sz="quarter" idx="12"/>
          </p:nvPr>
        </p:nvSpPr>
        <p:spPr/>
        <p:txBody>
          <a:bodyPr/>
          <a:lstStyle/>
          <a:p>
            <a:fld id="{400D1787-5B79-4B86-A05F-97CA26A16BE9}" type="slidenum">
              <a:rPr lang="pl-PL" smtClean="0"/>
              <a:t>‹#›</a:t>
            </a:fld>
            <a:endParaRPr lang="pl-PL"/>
          </a:p>
        </p:txBody>
      </p:sp>
      <p:cxnSp>
        <p:nvCxnSpPr>
          <p:cNvPr id="8" name="Straight Connector 7"/>
          <p:cNvCxnSpPr/>
          <p:nvPr/>
        </p:nvCxnSpPr>
        <p:spPr>
          <a:xfrm flipV="1">
            <a:off x="8386843" y="5264106"/>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4702092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24128" y="585216"/>
            <a:ext cx="9720072" cy="1499616"/>
          </a:xfrm>
          <a:prstGeom prst="rect">
            <a:avLst/>
          </a:prstGeom>
        </p:spPr>
        <p:txBody>
          <a:bodyPr vert="horz" lIns="91440" tIns="45720" rIns="91440" bIns="45720" rtlCol="0" anchor="ctr">
            <a:normAutofit/>
          </a:bodyPr>
          <a:lstStyle/>
          <a:p>
            <a:r>
              <a:rPr lang="pl-PL"/>
              <a:t>Kliknij, aby edytować styl</a:t>
            </a:r>
            <a:endParaRPr lang="en-US" dirty="0"/>
          </a:p>
        </p:txBody>
      </p:sp>
      <p:sp>
        <p:nvSpPr>
          <p:cNvPr id="3" name="Text Placeholder 2"/>
          <p:cNvSpPr>
            <a:spLocks noGrp="1"/>
          </p:cNvSpPr>
          <p:nvPr>
            <p:ph type="body" idx="1"/>
          </p:nvPr>
        </p:nvSpPr>
        <p:spPr>
          <a:xfrm>
            <a:off x="1024128" y="2286000"/>
            <a:ext cx="9720073" cy="4023360"/>
          </a:xfrm>
          <a:prstGeom prst="rect">
            <a:avLst/>
          </a:prstGeom>
        </p:spPr>
        <p:txBody>
          <a:bodyPr vert="horz" lIns="45720" tIns="45720" rIns="45720" bIns="45720" rtlCol="0">
            <a:normAutofit/>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Date Placeholder 3"/>
          <p:cNvSpPr>
            <a:spLocks noGrp="1"/>
          </p:cNvSpPr>
          <p:nvPr>
            <p:ph type="dt" sz="half" idx="2"/>
          </p:nvPr>
        </p:nvSpPr>
        <p:spPr>
          <a:xfrm>
            <a:off x="1024129" y="6470704"/>
            <a:ext cx="2154143"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35BD1AD1-A321-43F1-A3FA-79D1A4990387}" type="datetimeFigureOut">
              <a:rPr lang="pl-PL" smtClean="0"/>
              <a:t>24.11.2022</a:t>
            </a:fld>
            <a:endParaRPr lang="pl-PL"/>
          </a:p>
        </p:txBody>
      </p:sp>
      <p:sp>
        <p:nvSpPr>
          <p:cNvPr id="5" name="Footer Placeholder 4"/>
          <p:cNvSpPr>
            <a:spLocks noGrp="1"/>
          </p:cNvSpPr>
          <p:nvPr>
            <p:ph type="ftr" sz="quarter" idx="3"/>
          </p:nvPr>
        </p:nvSpPr>
        <p:spPr>
          <a:xfrm>
            <a:off x="4842932" y="6470704"/>
            <a:ext cx="5901459" cy="274320"/>
          </a:xfrm>
          <a:prstGeom prst="rect">
            <a:avLst/>
          </a:prstGeom>
        </p:spPr>
        <p:txBody>
          <a:bodyPr vert="horz" lIns="91440" tIns="45720" rIns="91440" bIns="45720" rtlCol="0" anchor="ctr"/>
          <a:lstStyle>
            <a:lvl1pPr algn="r">
              <a:defRPr sz="1000" cap="all" baseline="0">
                <a:solidFill>
                  <a:schemeClr val="tx1">
                    <a:lumMod val="95000"/>
                    <a:lumOff val="5000"/>
                  </a:schemeClr>
                </a:solidFill>
                <a:latin typeface="+mj-lt"/>
              </a:defRPr>
            </a:lvl1pPr>
          </a:lstStyle>
          <a:p>
            <a:endParaRPr lang="pl-PL"/>
          </a:p>
        </p:txBody>
      </p:sp>
      <p:sp>
        <p:nvSpPr>
          <p:cNvPr id="6" name="Slide Number Placeholder 5"/>
          <p:cNvSpPr>
            <a:spLocks noGrp="1"/>
          </p:cNvSpPr>
          <p:nvPr>
            <p:ph type="sldNum" sz="quarter" idx="4"/>
          </p:nvPr>
        </p:nvSpPr>
        <p:spPr>
          <a:xfrm>
            <a:off x="10837333" y="6470704"/>
            <a:ext cx="973667"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400D1787-5B79-4B86-A05F-97CA26A16BE9}" type="slidenum">
              <a:rPr lang="pl-PL" smtClean="0"/>
              <a:t>‹#›</a:t>
            </a:fld>
            <a:endParaRPr lang="pl-PL"/>
          </a:p>
        </p:txBody>
      </p:sp>
      <p:cxnSp>
        <p:nvCxnSpPr>
          <p:cNvPr id="7" name="Straight Connector 6"/>
          <p:cNvCxnSpPr/>
          <p:nvPr/>
        </p:nvCxnSpPr>
        <p:spPr>
          <a:xfrm flipV="1">
            <a:off x="762000" y="826324"/>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25180680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80000"/>
        </a:lnSpc>
        <a:spcBef>
          <a:spcPct val="0"/>
        </a:spcBef>
        <a:buNone/>
        <a:defRPr sz="5000" kern="1200" cap="all" spc="100" baseline="0">
          <a:solidFill>
            <a:schemeClr val="tx1">
              <a:lumMod val="95000"/>
              <a:lumOff val="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Tw Cen MT" panose="020B0602020104020603" pitchFamily="34" charset="0"/>
        <a:buChar char=" "/>
        <a:defRPr sz="2200" kern="1200">
          <a:solidFill>
            <a:schemeClr val="tx1"/>
          </a:solidFill>
          <a:latin typeface="+mn-lt"/>
          <a:ea typeface="+mn-ea"/>
          <a:cs typeface="+mn-cs"/>
        </a:defRPr>
      </a:lvl1pPr>
      <a:lvl2pPr marL="26517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800" kern="1200">
          <a:solidFill>
            <a:schemeClr val="tx1"/>
          </a:solidFill>
          <a:latin typeface="+mn-lt"/>
          <a:ea typeface="+mn-ea"/>
          <a:cs typeface="+mn-cs"/>
        </a:defRPr>
      </a:lvl2pPr>
      <a:lvl3pPr marL="4480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3pPr>
      <a:lvl4pPr marL="59436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4pPr>
      <a:lvl5pPr marL="77724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6750855E-7391-F8A3-1C04-DE0670389F19}"/>
              </a:ext>
            </a:extLst>
          </p:cNvPr>
          <p:cNvSpPr>
            <a:spLocks noGrp="1"/>
          </p:cNvSpPr>
          <p:nvPr>
            <p:ph type="ctrTitle"/>
          </p:nvPr>
        </p:nvSpPr>
        <p:spPr/>
        <p:txBody>
          <a:bodyPr/>
          <a:lstStyle/>
          <a:p>
            <a:r>
              <a:rPr lang="pl-PL" dirty="0"/>
              <a:t>PL/SQL</a:t>
            </a:r>
          </a:p>
        </p:txBody>
      </p:sp>
      <p:sp>
        <p:nvSpPr>
          <p:cNvPr id="3" name="Podtytuł 2">
            <a:extLst>
              <a:ext uri="{FF2B5EF4-FFF2-40B4-BE49-F238E27FC236}">
                <a16:creationId xmlns:a16="http://schemas.microsoft.com/office/drawing/2014/main" id="{4F0CBC2F-4B41-E78E-1F28-2E85308F91A7}"/>
              </a:ext>
            </a:extLst>
          </p:cNvPr>
          <p:cNvSpPr>
            <a:spLocks noGrp="1"/>
          </p:cNvSpPr>
          <p:nvPr>
            <p:ph type="subTitle" idx="1"/>
          </p:nvPr>
        </p:nvSpPr>
        <p:spPr/>
        <p:txBody>
          <a:bodyPr/>
          <a:lstStyle/>
          <a:p>
            <a:endParaRPr lang="pl-PL"/>
          </a:p>
        </p:txBody>
      </p:sp>
    </p:spTree>
    <p:extLst>
      <p:ext uri="{BB962C8B-B14F-4D97-AF65-F5344CB8AC3E}">
        <p14:creationId xmlns:p14="http://schemas.microsoft.com/office/powerpoint/2010/main" val="356963834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283AD861-5AF1-AE85-0E03-A5B238E03F12}"/>
              </a:ext>
            </a:extLst>
          </p:cNvPr>
          <p:cNvSpPr>
            <a:spLocks noGrp="1"/>
          </p:cNvSpPr>
          <p:nvPr>
            <p:ph type="title"/>
          </p:nvPr>
        </p:nvSpPr>
        <p:spPr/>
        <p:txBody>
          <a:bodyPr/>
          <a:lstStyle/>
          <a:p>
            <a:r>
              <a:rPr lang="pl-PL" dirty="0"/>
              <a:t>Data i czas</a:t>
            </a:r>
          </a:p>
        </p:txBody>
      </p:sp>
      <p:sp>
        <p:nvSpPr>
          <p:cNvPr id="3" name="Symbol zastępczy zawartości 2">
            <a:extLst>
              <a:ext uri="{FF2B5EF4-FFF2-40B4-BE49-F238E27FC236}">
                <a16:creationId xmlns:a16="http://schemas.microsoft.com/office/drawing/2014/main" id="{02C8B10E-ACE0-10D6-2AB7-96B5EF6525DB}"/>
              </a:ext>
            </a:extLst>
          </p:cNvPr>
          <p:cNvSpPr>
            <a:spLocks noGrp="1"/>
          </p:cNvSpPr>
          <p:nvPr>
            <p:ph idx="1"/>
          </p:nvPr>
        </p:nvSpPr>
        <p:spPr/>
        <p:txBody>
          <a:bodyPr>
            <a:normAutofit fontScale="70000" lnSpcReduction="20000"/>
          </a:bodyPr>
          <a:lstStyle/>
          <a:p>
            <a:pPr marL="0" indent="0">
              <a:buNone/>
            </a:pPr>
            <a:r>
              <a:rPr lang="pl-PL" dirty="0" err="1"/>
              <a:t>nazwa_zmiennej</a:t>
            </a:r>
            <a:r>
              <a:rPr lang="pl-PL" dirty="0"/>
              <a:t> </a:t>
            </a:r>
            <a:r>
              <a:rPr lang="pl-PL" dirty="0" err="1"/>
              <a:t>date</a:t>
            </a:r>
            <a:r>
              <a:rPr lang="pl-PL" dirty="0"/>
              <a:t> := '01-Jan-2005';</a:t>
            </a:r>
          </a:p>
          <a:p>
            <a:pPr marL="0" indent="0">
              <a:buNone/>
            </a:pPr>
            <a:endParaRPr lang="pl-PL" dirty="0"/>
          </a:p>
          <a:p>
            <a:pPr marL="0" indent="0">
              <a:buNone/>
            </a:pPr>
            <a:r>
              <a:rPr lang="pl-PL" dirty="0"/>
              <a:t>w PL/SQL do obsługi daty i czasu służą typy: DATE, TIMESTAMP i INTERVAL. Najczęściej stosowany jest typ DATE.</a:t>
            </a:r>
          </a:p>
          <a:p>
            <a:pPr marL="0" indent="0">
              <a:buNone/>
            </a:pPr>
            <a:endParaRPr lang="pl-PL" dirty="0"/>
          </a:p>
          <a:p>
            <a:pPr marL="0" indent="0">
              <a:buNone/>
            </a:pPr>
            <a:r>
              <a:rPr lang="pl-PL" dirty="0"/>
              <a:t>Do konwersji zmiennej typu znakowego (np.varchar2) do typu DATE służy funkcja "TO_DATE". Funkcja zamienia podany ciąg znaków na podstawie podanej definicji w wywołaniu funkcji, np.</a:t>
            </a:r>
          </a:p>
          <a:p>
            <a:pPr marL="0" indent="0">
              <a:buNone/>
            </a:pPr>
            <a:endParaRPr lang="pl-PL" dirty="0"/>
          </a:p>
          <a:p>
            <a:pPr marL="0" indent="0">
              <a:buNone/>
            </a:pPr>
            <a:r>
              <a:rPr lang="pl-PL" dirty="0"/>
              <a:t> </a:t>
            </a:r>
            <a:r>
              <a:rPr lang="pl-PL" dirty="0" err="1"/>
              <a:t>to_date</a:t>
            </a:r>
            <a:r>
              <a:rPr lang="pl-PL" dirty="0"/>
              <a:t>('31-12-2004','dd-mm-yyyy’)</a:t>
            </a:r>
          </a:p>
          <a:p>
            <a:pPr marL="0" indent="0">
              <a:buNone/>
            </a:pPr>
            <a:endParaRPr lang="pl-PL" dirty="0"/>
          </a:p>
          <a:p>
            <a:pPr marL="0" indent="0">
              <a:buNone/>
            </a:pPr>
            <a:r>
              <a:rPr lang="pl-PL" dirty="0"/>
              <a:t>Do odwrotnej konwersji, tj. z typu DATE do typów znakowych należy stosować funkcji "TO_CHAR", która przyjmuje datę i zwraca informację w formacie VARCHAR2, np.</a:t>
            </a:r>
          </a:p>
          <a:p>
            <a:pPr marL="0" indent="0">
              <a:buNone/>
            </a:pPr>
            <a:endParaRPr lang="pl-PL" dirty="0"/>
          </a:p>
          <a:p>
            <a:pPr marL="0" indent="0">
              <a:buNone/>
            </a:pPr>
            <a:r>
              <a:rPr lang="pl-PL" dirty="0"/>
              <a:t> </a:t>
            </a:r>
            <a:r>
              <a:rPr lang="pl-PL" dirty="0" err="1"/>
              <a:t>to_char</a:t>
            </a:r>
            <a:r>
              <a:rPr lang="pl-PL" dirty="0"/>
              <a:t>(SYSDATE, 'DD:MM:YYYY HH24:MI:SS')</a:t>
            </a:r>
          </a:p>
        </p:txBody>
      </p:sp>
    </p:spTree>
    <p:extLst>
      <p:ext uri="{BB962C8B-B14F-4D97-AF65-F5344CB8AC3E}">
        <p14:creationId xmlns:p14="http://schemas.microsoft.com/office/powerpoint/2010/main" val="140133951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D289C954-152B-1570-A19F-8020C877ED23}"/>
              </a:ext>
            </a:extLst>
          </p:cNvPr>
          <p:cNvSpPr>
            <a:spLocks noGrp="1"/>
          </p:cNvSpPr>
          <p:nvPr>
            <p:ph type="title"/>
          </p:nvPr>
        </p:nvSpPr>
        <p:spPr/>
        <p:txBody>
          <a:bodyPr/>
          <a:lstStyle/>
          <a:p>
            <a:r>
              <a:rPr lang="pl-PL" dirty="0"/>
              <a:t>Uruchomienie PL/SQL na </a:t>
            </a:r>
            <a:r>
              <a:rPr lang="pl-PL" dirty="0" err="1"/>
              <a:t>MariaDB</a:t>
            </a:r>
            <a:r>
              <a:rPr lang="pl-PL" dirty="0"/>
              <a:t> </a:t>
            </a:r>
          </a:p>
        </p:txBody>
      </p:sp>
      <p:sp>
        <p:nvSpPr>
          <p:cNvPr id="3" name="Symbol zastępczy zawartości 2">
            <a:extLst>
              <a:ext uri="{FF2B5EF4-FFF2-40B4-BE49-F238E27FC236}">
                <a16:creationId xmlns:a16="http://schemas.microsoft.com/office/drawing/2014/main" id="{AF86E115-998F-DB43-8610-DCC0592E61E6}"/>
              </a:ext>
            </a:extLst>
          </p:cNvPr>
          <p:cNvSpPr>
            <a:spLocks noGrp="1"/>
          </p:cNvSpPr>
          <p:nvPr>
            <p:ph idx="1"/>
          </p:nvPr>
        </p:nvSpPr>
        <p:spPr/>
        <p:txBody>
          <a:bodyPr>
            <a:normAutofit/>
          </a:bodyPr>
          <a:lstStyle/>
          <a:p>
            <a:pPr marL="0" indent="0">
              <a:buNone/>
            </a:pPr>
            <a:r>
              <a:rPr lang="fr-FR" dirty="0"/>
              <a:t>SET GLOBAL sql_mode=ORACLE;</a:t>
            </a:r>
            <a:endParaRPr lang="pl-PL" dirty="0"/>
          </a:p>
          <a:p>
            <a:pPr marL="0" indent="0">
              <a:buNone/>
            </a:pPr>
            <a:endParaRPr lang="pl-PL" dirty="0"/>
          </a:p>
          <a:p>
            <a:pPr marL="0" indent="0">
              <a:buNone/>
            </a:pPr>
            <a:r>
              <a:rPr lang="pl-PL" dirty="0"/>
              <a:t>SELECT </a:t>
            </a:r>
            <a:r>
              <a:rPr lang="en-US" dirty="0"/>
              <a:t>@@sql_mode</a:t>
            </a:r>
            <a:r>
              <a:rPr lang="pl-PL" dirty="0"/>
              <a:t>;</a:t>
            </a:r>
          </a:p>
          <a:p>
            <a:pPr marL="0" indent="0">
              <a:buNone/>
            </a:pPr>
            <a:endParaRPr lang="pl-PL" dirty="0"/>
          </a:p>
          <a:p>
            <a:pPr marL="0" indent="0">
              <a:buNone/>
            </a:pPr>
            <a:r>
              <a:rPr lang="en-US" dirty="0"/>
              <a:t>PIPES_AS_CONCAT,ANSI_QUOTES,IGNORE_SPACE,ORACLE,NO_KEY_OPTIONS,</a:t>
            </a:r>
            <a:r>
              <a:rPr lang="pl-PL" dirty="0"/>
              <a:t> </a:t>
            </a:r>
            <a:r>
              <a:rPr lang="en-US" dirty="0"/>
              <a:t>NO_TABLE_OPTIONS,NO_FIELD_OPTIONS,NO_AUTO_CREATE_USER</a:t>
            </a:r>
            <a:endParaRPr lang="pl-PL" dirty="0"/>
          </a:p>
        </p:txBody>
      </p:sp>
    </p:spTree>
    <p:extLst>
      <p:ext uri="{BB962C8B-B14F-4D97-AF65-F5344CB8AC3E}">
        <p14:creationId xmlns:p14="http://schemas.microsoft.com/office/powerpoint/2010/main" val="50124545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FC7A1D60-CB5A-6FCC-6E8F-1935A22F13DC}"/>
              </a:ext>
            </a:extLst>
          </p:cNvPr>
          <p:cNvSpPr>
            <a:spLocks noGrp="1"/>
          </p:cNvSpPr>
          <p:nvPr>
            <p:ph type="title"/>
          </p:nvPr>
        </p:nvSpPr>
        <p:spPr/>
        <p:txBody>
          <a:bodyPr/>
          <a:lstStyle/>
          <a:p>
            <a:r>
              <a:rPr lang="pl-PL" dirty="0"/>
              <a:t>Tabelka</a:t>
            </a:r>
          </a:p>
        </p:txBody>
      </p:sp>
      <p:sp>
        <p:nvSpPr>
          <p:cNvPr id="3" name="Symbol zastępczy zawartości 2">
            <a:extLst>
              <a:ext uri="{FF2B5EF4-FFF2-40B4-BE49-F238E27FC236}">
                <a16:creationId xmlns:a16="http://schemas.microsoft.com/office/drawing/2014/main" id="{C6C6BAA5-001C-4567-09B1-D71D9BC39407}"/>
              </a:ext>
            </a:extLst>
          </p:cNvPr>
          <p:cNvSpPr>
            <a:spLocks noGrp="1"/>
          </p:cNvSpPr>
          <p:nvPr>
            <p:ph idx="1"/>
          </p:nvPr>
        </p:nvSpPr>
        <p:spPr/>
        <p:txBody>
          <a:bodyPr/>
          <a:lstStyle/>
          <a:p>
            <a:pPr marL="0" indent="0">
              <a:buNone/>
            </a:pPr>
            <a:r>
              <a:rPr lang="en-US" dirty="0"/>
              <a:t>CREATE TABLE "t1" (</a:t>
            </a:r>
          </a:p>
          <a:p>
            <a:pPr marL="0" indent="0">
              <a:buNone/>
            </a:pPr>
            <a:r>
              <a:rPr lang="en-US" dirty="0"/>
              <a:t>  "</a:t>
            </a:r>
            <a:r>
              <a:rPr lang="en-US" dirty="0" err="1"/>
              <a:t>i</a:t>
            </a:r>
            <a:r>
              <a:rPr lang="en-US" dirty="0"/>
              <a:t>" int(11) NOT NULL,</a:t>
            </a:r>
          </a:p>
          <a:p>
            <a:pPr marL="0" indent="0">
              <a:buNone/>
            </a:pPr>
            <a:r>
              <a:rPr lang="en-US" dirty="0"/>
              <a:t>  PRIMARY KEY ("</a:t>
            </a:r>
            <a:r>
              <a:rPr lang="en-US" dirty="0" err="1"/>
              <a:t>i</a:t>
            </a:r>
            <a:r>
              <a:rPr lang="en-US" dirty="0"/>
              <a:t>")</a:t>
            </a:r>
          </a:p>
          <a:p>
            <a:pPr marL="0" indent="0">
              <a:buNone/>
            </a:pPr>
            <a:r>
              <a:rPr lang="en-US" dirty="0"/>
              <a:t>)</a:t>
            </a:r>
            <a:endParaRPr lang="pl-PL" dirty="0"/>
          </a:p>
        </p:txBody>
      </p:sp>
    </p:spTree>
    <p:extLst>
      <p:ext uri="{BB962C8B-B14F-4D97-AF65-F5344CB8AC3E}">
        <p14:creationId xmlns:p14="http://schemas.microsoft.com/office/powerpoint/2010/main" val="29644332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D96D4DC3-E921-63DE-F263-A0D701182AF3}"/>
              </a:ext>
            </a:extLst>
          </p:cNvPr>
          <p:cNvSpPr>
            <a:spLocks noGrp="1"/>
          </p:cNvSpPr>
          <p:nvPr>
            <p:ph type="title"/>
          </p:nvPr>
        </p:nvSpPr>
        <p:spPr/>
        <p:txBody>
          <a:bodyPr/>
          <a:lstStyle/>
          <a:p>
            <a:r>
              <a:rPr lang="pl-PL" dirty="0"/>
              <a:t>Przykład</a:t>
            </a:r>
          </a:p>
        </p:txBody>
      </p:sp>
      <p:sp>
        <p:nvSpPr>
          <p:cNvPr id="3" name="Symbol zastępczy zawartości 2">
            <a:extLst>
              <a:ext uri="{FF2B5EF4-FFF2-40B4-BE49-F238E27FC236}">
                <a16:creationId xmlns:a16="http://schemas.microsoft.com/office/drawing/2014/main" id="{2911A2C4-335E-1B48-758F-58776D9DD055}"/>
              </a:ext>
            </a:extLst>
          </p:cNvPr>
          <p:cNvSpPr>
            <a:spLocks noGrp="1"/>
          </p:cNvSpPr>
          <p:nvPr>
            <p:ph idx="1"/>
          </p:nvPr>
        </p:nvSpPr>
        <p:spPr/>
        <p:txBody>
          <a:bodyPr>
            <a:normAutofit/>
          </a:bodyPr>
          <a:lstStyle/>
          <a:p>
            <a:pPr marL="0" indent="0">
              <a:buNone/>
            </a:pPr>
            <a:r>
              <a:rPr lang="en-US" dirty="0"/>
              <a:t>delimiter /</a:t>
            </a:r>
          </a:p>
          <a:p>
            <a:pPr marL="0" indent="0">
              <a:buNone/>
            </a:pPr>
            <a:r>
              <a:rPr lang="en-US" dirty="0"/>
              <a:t>create or replace procedure p1 </a:t>
            </a:r>
          </a:p>
          <a:p>
            <a:pPr marL="0" indent="0">
              <a:buNone/>
            </a:pPr>
            <a:r>
              <a:rPr lang="en-US" dirty="0"/>
              <a:t>as </a:t>
            </a:r>
          </a:p>
          <a:p>
            <a:pPr marL="0" indent="0">
              <a:buNone/>
            </a:pPr>
            <a:r>
              <a:rPr lang="en-US" dirty="0"/>
              <a:t>   a t1.i%TYPE := 1; </a:t>
            </a:r>
          </a:p>
          <a:p>
            <a:pPr marL="0" indent="0">
              <a:buNone/>
            </a:pPr>
            <a:r>
              <a:rPr lang="en-US" dirty="0"/>
              <a:t>begin    </a:t>
            </a:r>
          </a:p>
          <a:p>
            <a:pPr marL="0" indent="0">
              <a:buNone/>
            </a:pPr>
            <a:r>
              <a:rPr lang="en-US" dirty="0"/>
              <a:t>   execute immediate 'insert into t1 (</a:t>
            </a:r>
            <a:r>
              <a:rPr lang="en-US" dirty="0" err="1"/>
              <a:t>i</a:t>
            </a:r>
            <a:r>
              <a:rPr lang="en-US" dirty="0"/>
              <a:t>) values (:a)' USING a; </a:t>
            </a:r>
          </a:p>
          <a:p>
            <a:pPr marL="0" indent="0">
              <a:buNone/>
            </a:pPr>
            <a:r>
              <a:rPr lang="en-US" dirty="0"/>
              <a:t>end;</a:t>
            </a:r>
          </a:p>
          <a:p>
            <a:pPr marL="0" indent="0">
              <a:buNone/>
            </a:pPr>
            <a:r>
              <a:rPr lang="en-US" dirty="0"/>
              <a:t>/</a:t>
            </a:r>
            <a:endParaRPr lang="pl-PL" dirty="0"/>
          </a:p>
        </p:txBody>
      </p:sp>
    </p:spTree>
    <p:extLst>
      <p:ext uri="{BB962C8B-B14F-4D97-AF65-F5344CB8AC3E}">
        <p14:creationId xmlns:p14="http://schemas.microsoft.com/office/powerpoint/2010/main" val="187072346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9BA2D479-03B8-5839-CDBC-C5992BDA1497}"/>
              </a:ext>
            </a:extLst>
          </p:cNvPr>
          <p:cNvSpPr>
            <a:spLocks noGrp="1"/>
          </p:cNvSpPr>
          <p:nvPr>
            <p:ph type="title"/>
          </p:nvPr>
        </p:nvSpPr>
        <p:spPr/>
        <p:txBody>
          <a:bodyPr/>
          <a:lstStyle/>
          <a:p>
            <a:r>
              <a:rPr lang="pl-PL" dirty="0"/>
              <a:t>Wywołanie procedury</a:t>
            </a:r>
          </a:p>
        </p:txBody>
      </p:sp>
      <p:sp>
        <p:nvSpPr>
          <p:cNvPr id="3" name="Symbol zastępczy zawartości 2">
            <a:extLst>
              <a:ext uri="{FF2B5EF4-FFF2-40B4-BE49-F238E27FC236}">
                <a16:creationId xmlns:a16="http://schemas.microsoft.com/office/drawing/2014/main" id="{719651B4-F37B-B239-5632-C514B3E0B897}"/>
              </a:ext>
            </a:extLst>
          </p:cNvPr>
          <p:cNvSpPr>
            <a:spLocks noGrp="1"/>
          </p:cNvSpPr>
          <p:nvPr>
            <p:ph idx="1"/>
          </p:nvPr>
        </p:nvSpPr>
        <p:spPr/>
        <p:txBody>
          <a:bodyPr/>
          <a:lstStyle/>
          <a:p>
            <a:pPr marL="0" indent="0">
              <a:buNone/>
            </a:pPr>
            <a:r>
              <a:rPr lang="pl-PL" dirty="0" err="1"/>
              <a:t>call</a:t>
            </a:r>
            <a:r>
              <a:rPr lang="pl-PL" dirty="0"/>
              <a:t> mydb.p1</a:t>
            </a:r>
          </a:p>
        </p:txBody>
      </p:sp>
    </p:spTree>
    <p:extLst>
      <p:ext uri="{BB962C8B-B14F-4D97-AF65-F5344CB8AC3E}">
        <p14:creationId xmlns:p14="http://schemas.microsoft.com/office/powerpoint/2010/main" val="112101963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509AFA67-91A3-E0D7-F677-6B8ADFBF7B9F}"/>
              </a:ext>
            </a:extLst>
          </p:cNvPr>
          <p:cNvSpPr>
            <a:spLocks noGrp="1"/>
          </p:cNvSpPr>
          <p:nvPr>
            <p:ph type="title"/>
          </p:nvPr>
        </p:nvSpPr>
        <p:spPr/>
        <p:txBody>
          <a:bodyPr/>
          <a:lstStyle/>
          <a:p>
            <a:r>
              <a:rPr lang="pl-PL" dirty="0"/>
              <a:t>PL/SQL</a:t>
            </a:r>
          </a:p>
        </p:txBody>
      </p:sp>
      <p:sp>
        <p:nvSpPr>
          <p:cNvPr id="3" name="Symbol zastępczy zawartości 2">
            <a:extLst>
              <a:ext uri="{FF2B5EF4-FFF2-40B4-BE49-F238E27FC236}">
                <a16:creationId xmlns:a16="http://schemas.microsoft.com/office/drawing/2014/main" id="{D3152686-474A-9C75-B174-99A3190AC2D5}"/>
              </a:ext>
            </a:extLst>
          </p:cNvPr>
          <p:cNvSpPr>
            <a:spLocks noGrp="1"/>
          </p:cNvSpPr>
          <p:nvPr>
            <p:ph idx="1"/>
          </p:nvPr>
        </p:nvSpPr>
        <p:spPr/>
        <p:txBody>
          <a:bodyPr>
            <a:normAutofit lnSpcReduction="10000"/>
          </a:bodyPr>
          <a:lstStyle/>
          <a:p>
            <a:r>
              <a:rPr lang="pl-PL" dirty="0"/>
              <a:t>PL/SQL oznacza proceduralny SQL - rozszerzenie języka SQL umożliwiające tworzenie konstrukcji takich jak pętle, instrukcje warunkowe oraz zmienne. Jest używany w Oracle </a:t>
            </a:r>
            <a:r>
              <a:rPr lang="pl-PL" dirty="0" err="1"/>
              <a:t>Forms</a:t>
            </a:r>
            <a:r>
              <a:rPr lang="pl-PL" dirty="0"/>
              <a:t> i w bazie Oracle Database do tworzenia wyzwalaczy, procedur i funkcji.</a:t>
            </a:r>
          </a:p>
          <a:p>
            <a:endParaRPr lang="pl-PL" dirty="0"/>
          </a:p>
          <a:p>
            <a:r>
              <a:rPr lang="pl-PL" dirty="0"/>
              <a:t>PL/SQL składniowo nawiązuje do Ady, jest jednym z trzech języków wbudowanych w bazę danych Oracle, pozostałe dwa to SQL i Java.</a:t>
            </a:r>
          </a:p>
          <a:p>
            <a:endParaRPr lang="pl-PL" dirty="0"/>
          </a:p>
          <a:p>
            <a:r>
              <a:rPr lang="pl-PL" dirty="0"/>
              <a:t>PL/SQL stanowi wbudowany język proceduralny baz danych Oracle. Inne bazy danych zwykle mają odpowiedniki języka proceduralnego, np. PL/</a:t>
            </a:r>
            <a:r>
              <a:rPr lang="pl-PL" dirty="0" err="1"/>
              <a:t>pgSQL</a:t>
            </a:r>
            <a:r>
              <a:rPr lang="pl-PL" dirty="0"/>
              <a:t> w </a:t>
            </a:r>
            <a:r>
              <a:rPr lang="pl-PL" dirty="0" err="1"/>
              <a:t>PostgreSQL</a:t>
            </a:r>
            <a:r>
              <a:rPr lang="pl-PL" dirty="0"/>
              <a:t>.</a:t>
            </a:r>
          </a:p>
        </p:txBody>
      </p:sp>
    </p:spTree>
    <p:extLst>
      <p:ext uri="{BB962C8B-B14F-4D97-AF65-F5344CB8AC3E}">
        <p14:creationId xmlns:p14="http://schemas.microsoft.com/office/powerpoint/2010/main" val="110753875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EA3FFE19-8162-81DC-2317-AA1CDFB5F644}"/>
              </a:ext>
            </a:extLst>
          </p:cNvPr>
          <p:cNvSpPr>
            <a:spLocks noGrp="1"/>
          </p:cNvSpPr>
          <p:nvPr>
            <p:ph type="title"/>
          </p:nvPr>
        </p:nvSpPr>
        <p:spPr/>
        <p:txBody>
          <a:bodyPr/>
          <a:lstStyle/>
          <a:p>
            <a:r>
              <a:rPr lang="pl-PL" dirty="0"/>
              <a:t>Podstawowa struktura kodu</a:t>
            </a:r>
          </a:p>
        </p:txBody>
      </p:sp>
      <p:sp>
        <p:nvSpPr>
          <p:cNvPr id="3" name="Symbol zastępczy zawartości 2">
            <a:extLst>
              <a:ext uri="{FF2B5EF4-FFF2-40B4-BE49-F238E27FC236}">
                <a16:creationId xmlns:a16="http://schemas.microsoft.com/office/drawing/2014/main" id="{3CD1090D-6048-69C7-809B-848D56A30CCC}"/>
              </a:ext>
            </a:extLst>
          </p:cNvPr>
          <p:cNvSpPr>
            <a:spLocks noGrp="1"/>
          </p:cNvSpPr>
          <p:nvPr>
            <p:ph idx="1"/>
          </p:nvPr>
        </p:nvSpPr>
        <p:spPr/>
        <p:txBody>
          <a:bodyPr>
            <a:normAutofit lnSpcReduction="10000"/>
          </a:bodyPr>
          <a:lstStyle/>
          <a:p>
            <a:pPr marL="0" indent="0">
              <a:buNone/>
            </a:pPr>
            <a:r>
              <a:rPr lang="pl-PL" dirty="0"/>
              <a:t> DECLARE</a:t>
            </a:r>
          </a:p>
          <a:p>
            <a:pPr marL="0" indent="0">
              <a:buNone/>
            </a:pPr>
            <a:r>
              <a:rPr lang="pl-PL" dirty="0"/>
              <a:t>     -- blok deklaracji (opcjonalnie)</a:t>
            </a:r>
          </a:p>
          <a:p>
            <a:pPr marL="0" indent="0">
              <a:buNone/>
            </a:pPr>
            <a:r>
              <a:rPr lang="pl-PL" dirty="0"/>
              <a:t>  BEGIN</a:t>
            </a:r>
          </a:p>
          <a:p>
            <a:pPr marL="0" indent="0">
              <a:buNone/>
            </a:pPr>
            <a:r>
              <a:rPr lang="pl-PL" dirty="0"/>
              <a:t>     -- blok programu</a:t>
            </a:r>
          </a:p>
          <a:p>
            <a:pPr marL="0" indent="0">
              <a:buNone/>
            </a:pPr>
            <a:r>
              <a:rPr lang="pl-PL" dirty="0"/>
              <a:t>  EXCEPTION</a:t>
            </a:r>
          </a:p>
          <a:p>
            <a:pPr marL="0" indent="0">
              <a:buNone/>
            </a:pPr>
            <a:r>
              <a:rPr lang="pl-PL" dirty="0"/>
              <a:t>     -- obsługa wyjątków (opcjonalnie)</a:t>
            </a:r>
          </a:p>
          <a:p>
            <a:pPr marL="0" indent="0">
              <a:buNone/>
            </a:pPr>
            <a:r>
              <a:rPr lang="pl-PL" dirty="0"/>
              <a:t>  END</a:t>
            </a:r>
          </a:p>
          <a:p>
            <a:pPr marL="0" indent="0">
              <a:buNone/>
            </a:pPr>
            <a:r>
              <a:rPr lang="pl-PL" dirty="0"/>
              <a:t>  /* Przykładowy komentarz</a:t>
            </a:r>
          </a:p>
          <a:p>
            <a:pPr marL="0" indent="0">
              <a:buNone/>
            </a:pPr>
            <a:r>
              <a:rPr lang="pl-PL" dirty="0"/>
              <a:t>      w wielu liniach... */</a:t>
            </a:r>
          </a:p>
        </p:txBody>
      </p:sp>
    </p:spTree>
    <p:extLst>
      <p:ext uri="{BB962C8B-B14F-4D97-AF65-F5344CB8AC3E}">
        <p14:creationId xmlns:p14="http://schemas.microsoft.com/office/powerpoint/2010/main" val="369374086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E7223FEF-4EFD-A33D-CCF5-B922FF86BB7F}"/>
              </a:ext>
            </a:extLst>
          </p:cNvPr>
          <p:cNvSpPr>
            <a:spLocks noGrp="1"/>
          </p:cNvSpPr>
          <p:nvPr>
            <p:ph type="title"/>
          </p:nvPr>
        </p:nvSpPr>
        <p:spPr/>
        <p:txBody>
          <a:bodyPr/>
          <a:lstStyle/>
          <a:p>
            <a:endParaRPr lang="pl-PL"/>
          </a:p>
        </p:txBody>
      </p:sp>
      <p:sp>
        <p:nvSpPr>
          <p:cNvPr id="3" name="Symbol zastępczy zawartości 2">
            <a:extLst>
              <a:ext uri="{FF2B5EF4-FFF2-40B4-BE49-F238E27FC236}">
                <a16:creationId xmlns:a16="http://schemas.microsoft.com/office/drawing/2014/main" id="{9AEAE0DA-3B56-C3FB-6ECE-47B1429CBDCD}"/>
              </a:ext>
            </a:extLst>
          </p:cNvPr>
          <p:cNvSpPr>
            <a:spLocks noGrp="1"/>
          </p:cNvSpPr>
          <p:nvPr>
            <p:ph idx="1"/>
          </p:nvPr>
        </p:nvSpPr>
        <p:spPr/>
        <p:txBody>
          <a:bodyPr>
            <a:normAutofit fontScale="85000" lnSpcReduction="20000"/>
          </a:bodyPr>
          <a:lstStyle/>
          <a:p>
            <a:r>
              <a:rPr lang="pl-PL" dirty="0"/>
              <a:t>W sekcji DECLARE określa się typy zmiennych, stałych, kolekcji, i typów zdefiniowanych przez użytkownika.</a:t>
            </a:r>
          </a:p>
          <a:p>
            <a:r>
              <a:rPr lang="pl-PL" dirty="0"/>
              <a:t>Pomiędzy BEGIN i END znajduje się kod wykonywany przez procedurę.</a:t>
            </a:r>
          </a:p>
          <a:p>
            <a:r>
              <a:rPr lang="pl-PL" dirty="0"/>
              <a:t>Wyjątki, błędy pojawiające się podczas wykonywania kodu, występują w jednym z dwóch typów:</a:t>
            </a:r>
          </a:p>
          <a:p>
            <a:pPr lvl="1"/>
            <a:r>
              <a:rPr lang="pl-PL" dirty="0"/>
              <a:t>Wyjątki </a:t>
            </a:r>
            <a:r>
              <a:rPr lang="pl-PL" dirty="0" err="1"/>
              <a:t>pre</a:t>
            </a:r>
            <a:r>
              <a:rPr lang="pl-PL" dirty="0"/>
              <a:t>-definiowane (wstępnie zdefiniowane wyjątki).</a:t>
            </a:r>
          </a:p>
          <a:p>
            <a:pPr lvl="1"/>
            <a:r>
              <a:rPr lang="pl-PL" dirty="0"/>
              <a:t>Wyjątki zdefiniowane przez użytkownika.</a:t>
            </a:r>
          </a:p>
          <a:p>
            <a:r>
              <a:rPr lang="pl-PL" dirty="0"/>
              <a:t>Wyjątki zdefiniowane przez użytkownika można uruchomić przy pomocy komendy RAISE, składnia :</a:t>
            </a:r>
          </a:p>
          <a:p>
            <a:pPr marL="0" indent="0">
              <a:buNone/>
            </a:pPr>
            <a:r>
              <a:rPr lang="pl-PL" dirty="0"/>
              <a:t>RAISE &lt;</a:t>
            </a:r>
            <a:r>
              <a:rPr lang="pl-PL" dirty="0" err="1"/>
              <a:t>exception</a:t>
            </a:r>
            <a:r>
              <a:rPr lang="pl-PL" dirty="0"/>
              <a:t> </a:t>
            </a:r>
            <a:r>
              <a:rPr lang="pl-PL" dirty="0" err="1"/>
              <a:t>name</a:t>
            </a:r>
            <a:r>
              <a:rPr lang="pl-PL" dirty="0"/>
              <a:t>&gt;;</a:t>
            </a:r>
          </a:p>
          <a:p>
            <a:pPr marL="0" indent="0">
              <a:buNone/>
            </a:pPr>
            <a:r>
              <a:rPr lang="pl-PL" dirty="0"/>
              <a:t>Oracle zdefiniowało wstępnie podstawowe wyjątki np. NO_DATA_FOUND, TOO_MANY_ROWS, itp. Każdy wyjątek posiada numer błędu (SQL Error </a:t>
            </a:r>
            <a:r>
              <a:rPr lang="pl-PL" dirty="0" err="1"/>
              <a:t>Number</a:t>
            </a:r>
            <a:r>
              <a:rPr lang="pl-PL" dirty="0"/>
              <a:t>) i związaną z nim treść (SQL Error Message). Dostęp do numeru i treści błędu można uzyskać poprzez użycie funkcji SQLCODE i SQLERRM.</a:t>
            </a:r>
          </a:p>
        </p:txBody>
      </p:sp>
    </p:spTree>
    <p:extLst>
      <p:ext uri="{BB962C8B-B14F-4D97-AF65-F5344CB8AC3E}">
        <p14:creationId xmlns:p14="http://schemas.microsoft.com/office/powerpoint/2010/main" val="169120614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A943A83B-6AC4-C13E-B6A1-07ED597416E5}"/>
              </a:ext>
            </a:extLst>
          </p:cNvPr>
          <p:cNvSpPr>
            <a:spLocks noGrp="1"/>
          </p:cNvSpPr>
          <p:nvPr>
            <p:ph type="title"/>
          </p:nvPr>
        </p:nvSpPr>
        <p:spPr/>
        <p:txBody>
          <a:bodyPr/>
          <a:lstStyle/>
          <a:p>
            <a:r>
              <a:rPr lang="pl-PL" dirty="0"/>
              <a:t>Zmienne</a:t>
            </a:r>
          </a:p>
        </p:txBody>
      </p:sp>
      <p:sp>
        <p:nvSpPr>
          <p:cNvPr id="3" name="Symbol zastępczy zawartości 2">
            <a:extLst>
              <a:ext uri="{FF2B5EF4-FFF2-40B4-BE49-F238E27FC236}">
                <a16:creationId xmlns:a16="http://schemas.microsoft.com/office/drawing/2014/main" id="{59A703C0-1ED0-5704-D465-B5188129807F}"/>
              </a:ext>
            </a:extLst>
          </p:cNvPr>
          <p:cNvSpPr>
            <a:spLocks noGrp="1"/>
          </p:cNvSpPr>
          <p:nvPr>
            <p:ph idx="1"/>
          </p:nvPr>
        </p:nvSpPr>
        <p:spPr/>
        <p:txBody>
          <a:bodyPr/>
          <a:lstStyle/>
          <a:p>
            <a:pPr marL="0" indent="0">
              <a:buNone/>
            </a:pPr>
            <a:r>
              <a:rPr lang="pl-PL" dirty="0"/>
              <a:t>W bloku deklaracji, jak sama nazwa wskazuje, deklaruje się i (opcjonalnie) inicjalizuje zmienne. Jeśli zmienna nie jest zainicjowana jej wartość jest automatycznie ustawiana na NULL.</a:t>
            </a:r>
          </a:p>
        </p:txBody>
      </p:sp>
    </p:spTree>
    <p:extLst>
      <p:ext uri="{BB962C8B-B14F-4D97-AF65-F5344CB8AC3E}">
        <p14:creationId xmlns:p14="http://schemas.microsoft.com/office/powerpoint/2010/main" val="24671761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88A929BA-AB8F-0610-0579-C11B00EE040E}"/>
              </a:ext>
            </a:extLst>
          </p:cNvPr>
          <p:cNvSpPr>
            <a:spLocks noGrp="1"/>
          </p:cNvSpPr>
          <p:nvPr>
            <p:ph type="title"/>
          </p:nvPr>
        </p:nvSpPr>
        <p:spPr/>
        <p:txBody>
          <a:bodyPr/>
          <a:lstStyle/>
          <a:p>
            <a:r>
              <a:rPr lang="pl-PL" dirty="0"/>
              <a:t>Przykład</a:t>
            </a:r>
          </a:p>
        </p:txBody>
      </p:sp>
      <p:sp>
        <p:nvSpPr>
          <p:cNvPr id="3" name="Symbol zastępczy zawartości 2">
            <a:extLst>
              <a:ext uri="{FF2B5EF4-FFF2-40B4-BE49-F238E27FC236}">
                <a16:creationId xmlns:a16="http://schemas.microsoft.com/office/drawing/2014/main" id="{B065DEA6-C349-E3EF-22A8-61437FF36812}"/>
              </a:ext>
            </a:extLst>
          </p:cNvPr>
          <p:cNvSpPr>
            <a:spLocks noGrp="1"/>
          </p:cNvSpPr>
          <p:nvPr>
            <p:ph idx="1"/>
          </p:nvPr>
        </p:nvSpPr>
        <p:spPr/>
        <p:txBody>
          <a:bodyPr>
            <a:normAutofit fontScale="77500" lnSpcReduction="20000"/>
          </a:bodyPr>
          <a:lstStyle/>
          <a:p>
            <a:pPr marL="0" indent="0">
              <a:buNone/>
            </a:pPr>
            <a:r>
              <a:rPr lang="pl-PL" dirty="0" err="1"/>
              <a:t>declare</a:t>
            </a:r>
            <a:endParaRPr lang="pl-PL" dirty="0"/>
          </a:p>
          <a:p>
            <a:pPr marL="0" indent="0">
              <a:buNone/>
            </a:pPr>
            <a:r>
              <a:rPr lang="pl-PL" dirty="0"/>
              <a:t>  liczba1 </a:t>
            </a:r>
            <a:r>
              <a:rPr lang="pl-PL" dirty="0" err="1"/>
              <a:t>number</a:t>
            </a:r>
            <a:r>
              <a:rPr lang="pl-PL" dirty="0"/>
              <a:t>(2);</a:t>
            </a:r>
          </a:p>
          <a:p>
            <a:pPr marL="0" indent="0">
              <a:buNone/>
            </a:pPr>
            <a:r>
              <a:rPr lang="pl-PL" dirty="0"/>
              <a:t>  liczba2 </a:t>
            </a:r>
            <a:r>
              <a:rPr lang="pl-PL" dirty="0" err="1"/>
              <a:t>number</a:t>
            </a:r>
            <a:r>
              <a:rPr lang="pl-PL" dirty="0"/>
              <a:t>(4,2)     := 17.25;</a:t>
            </a:r>
          </a:p>
          <a:p>
            <a:pPr marL="0" indent="0">
              <a:buNone/>
            </a:pPr>
            <a:r>
              <a:rPr lang="pl-PL" dirty="0"/>
              <a:t>  text1   varchar2(12)  := 'Waldek';</a:t>
            </a:r>
          </a:p>
          <a:p>
            <a:pPr marL="0" indent="0">
              <a:buNone/>
            </a:pPr>
            <a:r>
              <a:rPr lang="pl-PL" dirty="0"/>
              <a:t>  data1   </a:t>
            </a:r>
            <a:r>
              <a:rPr lang="pl-PL" dirty="0" err="1"/>
              <a:t>date</a:t>
            </a:r>
            <a:r>
              <a:rPr lang="pl-PL" dirty="0"/>
              <a:t>          := SYSDATE;        -- obecna data i czas.</a:t>
            </a:r>
          </a:p>
          <a:p>
            <a:pPr marL="0" indent="0">
              <a:buNone/>
            </a:pPr>
            <a:r>
              <a:rPr lang="pl-PL" dirty="0" err="1"/>
              <a:t>begin</a:t>
            </a:r>
            <a:endParaRPr lang="pl-PL" dirty="0"/>
          </a:p>
          <a:p>
            <a:pPr marL="0" indent="0">
              <a:buNone/>
            </a:pPr>
            <a:r>
              <a:rPr lang="pl-PL" dirty="0"/>
              <a:t>  SELECT </a:t>
            </a:r>
            <a:r>
              <a:rPr lang="pl-PL" dirty="0" err="1"/>
              <a:t>numer_ulicy</a:t>
            </a:r>
            <a:endParaRPr lang="pl-PL" dirty="0"/>
          </a:p>
          <a:p>
            <a:pPr marL="0" indent="0">
              <a:buNone/>
            </a:pPr>
            <a:r>
              <a:rPr lang="pl-PL" dirty="0"/>
              <a:t>  </a:t>
            </a:r>
            <a:r>
              <a:rPr lang="pl-PL" dirty="0" err="1"/>
              <a:t>into</a:t>
            </a:r>
            <a:r>
              <a:rPr lang="pl-PL" dirty="0"/>
              <a:t>   liczba1</a:t>
            </a:r>
          </a:p>
          <a:p>
            <a:pPr marL="0" indent="0">
              <a:buNone/>
            </a:pPr>
            <a:r>
              <a:rPr lang="pl-PL" dirty="0"/>
              <a:t>  from   </a:t>
            </a:r>
            <a:r>
              <a:rPr lang="pl-PL" dirty="0" err="1"/>
              <a:t>address</a:t>
            </a:r>
            <a:endParaRPr lang="pl-PL" dirty="0"/>
          </a:p>
          <a:p>
            <a:pPr marL="0" indent="0">
              <a:buNone/>
            </a:pPr>
            <a:r>
              <a:rPr lang="pl-PL" dirty="0"/>
              <a:t>  </a:t>
            </a:r>
            <a:r>
              <a:rPr lang="pl-PL" dirty="0" err="1"/>
              <a:t>where</a:t>
            </a:r>
            <a:r>
              <a:rPr lang="pl-PL" dirty="0"/>
              <a:t>  </a:t>
            </a:r>
            <a:r>
              <a:rPr lang="pl-PL" dirty="0" err="1"/>
              <a:t>name</a:t>
            </a:r>
            <a:r>
              <a:rPr lang="pl-PL" dirty="0"/>
              <a:t> = text1;</a:t>
            </a:r>
          </a:p>
          <a:p>
            <a:pPr marL="0" indent="0">
              <a:buNone/>
            </a:pPr>
            <a:r>
              <a:rPr lang="pl-PL" dirty="0"/>
              <a:t>end;</a:t>
            </a:r>
          </a:p>
        </p:txBody>
      </p:sp>
    </p:spTree>
    <p:extLst>
      <p:ext uri="{BB962C8B-B14F-4D97-AF65-F5344CB8AC3E}">
        <p14:creationId xmlns:p14="http://schemas.microsoft.com/office/powerpoint/2010/main" val="346163988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BF3D4DC9-F3AA-7942-7622-861997745D2D}"/>
              </a:ext>
            </a:extLst>
          </p:cNvPr>
          <p:cNvSpPr>
            <a:spLocks noGrp="1"/>
          </p:cNvSpPr>
          <p:nvPr>
            <p:ph type="title"/>
          </p:nvPr>
        </p:nvSpPr>
        <p:spPr/>
        <p:txBody>
          <a:bodyPr/>
          <a:lstStyle/>
          <a:p>
            <a:r>
              <a:rPr lang="pl-PL" dirty="0"/>
              <a:t>Zmienne numeryczne</a:t>
            </a:r>
          </a:p>
        </p:txBody>
      </p:sp>
      <p:sp>
        <p:nvSpPr>
          <p:cNvPr id="3" name="Symbol zastępczy zawartości 2">
            <a:extLst>
              <a:ext uri="{FF2B5EF4-FFF2-40B4-BE49-F238E27FC236}">
                <a16:creationId xmlns:a16="http://schemas.microsoft.com/office/drawing/2014/main" id="{0BE71FC5-9CEE-90CD-8B5C-BC3B8CD7B884}"/>
              </a:ext>
            </a:extLst>
          </p:cNvPr>
          <p:cNvSpPr>
            <a:spLocks noGrp="1"/>
          </p:cNvSpPr>
          <p:nvPr>
            <p:ph idx="1"/>
          </p:nvPr>
        </p:nvSpPr>
        <p:spPr/>
        <p:txBody>
          <a:bodyPr>
            <a:normAutofit lnSpcReduction="10000"/>
          </a:bodyPr>
          <a:lstStyle/>
          <a:p>
            <a:pPr marL="0" indent="0">
              <a:buNone/>
            </a:pPr>
            <a:r>
              <a:rPr lang="pl-PL" dirty="0" err="1"/>
              <a:t>nazwa_zmiennej</a:t>
            </a:r>
            <a:r>
              <a:rPr lang="pl-PL" dirty="0"/>
              <a:t> </a:t>
            </a:r>
            <a:r>
              <a:rPr lang="pl-PL" dirty="0" err="1"/>
              <a:t>number</a:t>
            </a:r>
            <a:r>
              <a:rPr lang="pl-PL" dirty="0"/>
              <a:t>(P[,S]) := wartość;</a:t>
            </a:r>
          </a:p>
          <a:p>
            <a:pPr marL="0" indent="0">
              <a:buNone/>
            </a:pPr>
            <a:endParaRPr lang="pl-PL" dirty="0"/>
          </a:p>
          <a:p>
            <a:pPr marL="0" indent="0">
              <a:buNone/>
            </a:pPr>
            <a:r>
              <a:rPr lang="pl-PL" dirty="0"/>
              <a:t>Typ NUMBER w PL/SQL jest identyczny z typem NUMBER z bazy danych Oracle, może przechowywać liczby zmiennoprzecinkowe jak i całkowite. Przy deklaracji tego typu możemy podać precyzję (P), czyli łączną liczbę cyfr jaka będzie służyła do zapisu wartości oraz skalę (S), czyli liczbę cyfr po przecinku (jeśli wartość skali jest dodatnia) lub liczbę cyfr zaokrąglonych na lewo od przecinka (jeśli wartość S jest ujemna).</a:t>
            </a:r>
          </a:p>
          <a:p>
            <a:pPr marL="0" indent="0">
              <a:buNone/>
            </a:pPr>
            <a:endParaRPr lang="pl-PL" dirty="0"/>
          </a:p>
          <a:p>
            <a:pPr marL="0" indent="0">
              <a:buNone/>
            </a:pPr>
            <a:r>
              <a:rPr lang="pl-PL" dirty="0"/>
              <a:t>Inne typy danych numerycznych: </a:t>
            </a:r>
            <a:r>
              <a:rPr lang="pl-PL" dirty="0" err="1"/>
              <a:t>binary_float</a:t>
            </a:r>
            <a:r>
              <a:rPr lang="pl-PL" dirty="0"/>
              <a:t>, </a:t>
            </a:r>
            <a:r>
              <a:rPr lang="pl-PL" dirty="0" err="1"/>
              <a:t>binary_double</a:t>
            </a:r>
            <a:r>
              <a:rPr lang="pl-PL" dirty="0"/>
              <a:t>, </a:t>
            </a:r>
            <a:r>
              <a:rPr lang="pl-PL" dirty="0" err="1"/>
              <a:t>dec</a:t>
            </a:r>
            <a:r>
              <a:rPr lang="pl-PL" dirty="0"/>
              <a:t>, </a:t>
            </a:r>
            <a:r>
              <a:rPr lang="pl-PL" dirty="0" err="1"/>
              <a:t>decimal</a:t>
            </a:r>
            <a:r>
              <a:rPr lang="pl-PL" dirty="0"/>
              <a:t>, </a:t>
            </a:r>
            <a:r>
              <a:rPr lang="pl-PL" dirty="0" err="1"/>
              <a:t>double</a:t>
            </a:r>
            <a:r>
              <a:rPr lang="pl-PL" dirty="0"/>
              <a:t> precision, </a:t>
            </a:r>
            <a:r>
              <a:rPr lang="pl-PL" dirty="0" err="1"/>
              <a:t>float</a:t>
            </a:r>
            <a:r>
              <a:rPr lang="pl-PL" dirty="0"/>
              <a:t>, </a:t>
            </a:r>
            <a:r>
              <a:rPr lang="pl-PL" dirty="0" err="1"/>
              <a:t>integer</a:t>
            </a:r>
            <a:r>
              <a:rPr lang="pl-PL" dirty="0"/>
              <a:t>, </a:t>
            </a:r>
            <a:r>
              <a:rPr lang="pl-PL" dirty="0" err="1"/>
              <a:t>int</a:t>
            </a:r>
            <a:r>
              <a:rPr lang="pl-PL" dirty="0"/>
              <a:t>, </a:t>
            </a:r>
            <a:r>
              <a:rPr lang="pl-PL" dirty="0" err="1"/>
              <a:t>numeric</a:t>
            </a:r>
            <a:r>
              <a:rPr lang="pl-PL" dirty="0"/>
              <a:t>, real, </a:t>
            </a:r>
            <a:r>
              <a:rPr lang="pl-PL" dirty="0" err="1"/>
              <a:t>smallint</a:t>
            </a:r>
            <a:r>
              <a:rPr lang="pl-PL" dirty="0"/>
              <a:t>, </a:t>
            </a:r>
            <a:r>
              <a:rPr lang="pl-PL" dirty="0" err="1"/>
              <a:t>binary_integer</a:t>
            </a:r>
            <a:endParaRPr lang="pl-PL" dirty="0"/>
          </a:p>
        </p:txBody>
      </p:sp>
    </p:spTree>
    <p:extLst>
      <p:ext uri="{BB962C8B-B14F-4D97-AF65-F5344CB8AC3E}">
        <p14:creationId xmlns:p14="http://schemas.microsoft.com/office/powerpoint/2010/main" val="6740597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30ED0C78-8E75-EAF6-C0DB-C303F14D9F25}"/>
              </a:ext>
            </a:extLst>
          </p:cNvPr>
          <p:cNvSpPr>
            <a:spLocks noGrp="1"/>
          </p:cNvSpPr>
          <p:nvPr>
            <p:ph type="title"/>
          </p:nvPr>
        </p:nvSpPr>
        <p:spPr/>
        <p:txBody>
          <a:bodyPr/>
          <a:lstStyle/>
          <a:p>
            <a:r>
              <a:rPr lang="pl-PL" dirty="0"/>
              <a:t>Zmienne znakowe</a:t>
            </a:r>
          </a:p>
        </p:txBody>
      </p:sp>
      <p:sp>
        <p:nvSpPr>
          <p:cNvPr id="3" name="Symbol zastępczy zawartości 2">
            <a:extLst>
              <a:ext uri="{FF2B5EF4-FFF2-40B4-BE49-F238E27FC236}">
                <a16:creationId xmlns:a16="http://schemas.microsoft.com/office/drawing/2014/main" id="{02C2E1CD-202F-5117-9550-6034A366FF58}"/>
              </a:ext>
            </a:extLst>
          </p:cNvPr>
          <p:cNvSpPr>
            <a:spLocks noGrp="1"/>
          </p:cNvSpPr>
          <p:nvPr>
            <p:ph idx="1"/>
          </p:nvPr>
        </p:nvSpPr>
        <p:spPr/>
        <p:txBody>
          <a:bodyPr/>
          <a:lstStyle/>
          <a:p>
            <a:pPr marL="0" indent="0">
              <a:buNone/>
            </a:pPr>
            <a:r>
              <a:rPr lang="pl-PL" dirty="0" err="1"/>
              <a:t>nazwa_zmiennej</a:t>
            </a:r>
            <a:r>
              <a:rPr lang="pl-PL" dirty="0"/>
              <a:t> varchar2 ( L ) := 'Tekst' ;</a:t>
            </a:r>
          </a:p>
          <a:p>
            <a:pPr marL="0" indent="0">
              <a:buNone/>
            </a:pPr>
            <a:endParaRPr lang="pl-PL" dirty="0"/>
          </a:p>
          <a:p>
            <a:pPr marL="0" indent="0">
              <a:buNone/>
            </a:pPr>
            <a:r>
              <a:rPr lang="pl-PL" dirty="0"/>
              <a:t>Aby określić typ zmiennej znakowej należy po definicji nazwy zmiennej określić typ na VARCHAR2. W nawiasie określamy liczbę bajtów (L) jaka będzie używana do przechowywania wartości zmiennej.</a:t>
            </a:r>
          </a:p>
          <a:p>
            <a:pPr marL="0" indent="0">
              <a:buNone/>
            </a:pPr>
            <a:endParaRPr lang="pl-PL" dirty="0"/>
          </a:p>
          <a:p>
            <a:pPr marL="0" indent="0">
              <a:buNone/>
            </a:pPr>
            <a:r>
              <a:rPr lang="pl-PL" dirty="0"/>
              <a:t>Inne typy danych dla zmiennych znakowych: </a:t>
            </a:r>
            <a:r>
              <a:rPr lang="pl-PL" dirty="0" err="1"/>
              <a:t>varchar</a:t>
            </a:r>
            <a:r>
              <a:rPr lang="pl-PL" dirty="0"/>
              <a:t>, char, </a:t>
            </a:r>
            <a:r>
              <a:rPr lang="pl-PL" dirty="0" err="1"/>
              <a:t>long</a:t>
            </a:r>
            <a:r>
              <a:rPr lang="pl-PL" dirty="0"/>
              <a:t>, </a:t>
            </a:r>
            <a:r>
              <a:rPr lang="pl-PL" dirty="0" err="1"/>
              <a:t>raw</a:t>
            </a:r>
            <a:r>
              <a:rPr lang="pl-PL" dirty="0"/>
              <a:t>, </a:t>
            </a:r>
            <a:r>
              <a:rPr lang="pl-PL" dirty="0" err="1"/>
              <a:t>long</a:t>
            </a:r>
            <a:r>
              <a:rPr lang="pl-PL" dirty="0"/>
              <a:t> </a:t>
            </a:r>
            <a:r>
              <a:rPr lang="pl-PL" dirty="0" err="1"/>
              <a:t>raw</a:t>
            </a:r>
            <a:r>
              <a:rPr lang="pl-PL" dirty="0"/>
              <a:t>, </a:t>
            </a:r>
            <a:r>
              <a:rPr lang="pl-PL" dirty="0" err="1"/>
              <a:t>nchar</a:t>
            </a:r>
            <a:r>
              <a:rPr lang="pl-PL" dirty="0"/>
              <a:t>, nchar2, </a:t>
            </a:r>
            <a:r>
              <a:rPr lang="pl-PL" dirty="0" err="1"/>
              <a:t>clob</a:t>
            </a:r>
            <a:r>
              <a:rPr lang="pl-PL" dirty="0"/>
              <a:t>, </a:t>
            </a:r>
            <a:r>
              <a:rPr lang="pl-PL" dirty="0" err="1"/>
              <a:t>blob</a:t>
            </a:r>
            <a:r>
              <a:rPr lang="pl-PL" dirty="0"/>
              <a:t>, </a:t>
            </a:r>
            <a:r>
              <a:rPr lang="pl-PL" dirty="0" err="1"/>
              <a:t>bfile</a:t>
            </a:r>
            <a:endParaRPr lang="pl-PL" dirty="0"/>
          </a:p>
        </p:txBody>
      </p:sp>
    </p:spTree>
    <p:extLst>
      <p:ext uri="{BB962C8B-B14F-4D97-AF65-F5344CB8AC3E}">
        <p14:creationId xmlns:p14="http://schemas.microsoft.com/office/powerpoint/2010/main" val="142228167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1944D571-9BC4-3D7F-ECCB-2E681D1E1917}"/>
              </a:ext>
            </a:extLst>
          </p:cNvPr>
          <p:cNvSpPr>
            <a:spLocks noGrp="1"/>
          </p:cNvSpPr>
          <p:nvPr>
            <p:ph type="title"/>
          </p:nvPr>
        </p:nvSpPr>
        <p:spPr/>
        <p:txBody>
          <a:bodyPr/>
          <a:lstStyle/>
          <a:p>
            <a:r>
              <a:rPr lang="pl-PL" dirty="0"/>
              <a:t>Zmienne logiczne (</a:t>
            </a:r>
            <a:r>
              <a:rPr lang="pl-PL" dirty="0" err="1"/>
              <a:t>Boolean</a:t>
            </a:r>
            <a:r>
              <a:rPr lang="pl-PL" dirty="0"/>
              <a:t>)</a:t>
            </a:r>
          </a:p>
        </p:txBody>
      </p:sp>
      <p:sp>
        <p:nvSpPr>
          <p:cNvPr id="3" name="Symbol zastępczy zawartości 2">
            <a:extLst>
              <a:ext uri="{FF2B5EF4-FFF2-40B4-BE49-F238E27FC236}">
                <a16:creationId xmlns:a16="http://schemas.microsoft.com/office/drawing/2014/main" id="{25DC221C-FEBE-4FD8-2818-BE9D3727960E}"/>
              </a:ext>
            </a:extLst>
          </p:cNvPr>
          <p:cNvSpPr>
            <a:spLocks noGrp="1"/>
          </p:cNvSpPr>
          <p:nvPr>
            <p:ph idx="1"/>
          </p:nvPr>
        </p:nvSpPr>
        <p:spPr/>
        <p:txBody>
          <a:bodyPr/>
          <a:lstStyle/>
          <a:p>
            <a:pPr marL="0" indent="0">
              <a:buNone/>
            </a:pPr>
            <a:r>
              <a:rPr lang="pl-PL" dirty="0" err="1"/>
              <a:t>nazwa_zmiennej</a:t>
            </a:r>
            <a:r>
              <a:rPr lang="pl-PL" dirty="0"/>
              <a:t> </a:t>
            </a:r>
            <a:r>
              <a:rPr lang="pl-PL" dirty="0" err="1"/>
              <a:t>boolean</a:t>
            </a:r>
            <a:r>
              <a:rPr lang="pl-PL" dirty="0"/>
              <a:t>:= </a:t>
            </a:r>
            <a:r>
              <a:rPr lang="pl-PL" dirty="0" err="1"/>
              <a:t>true</a:t>
            </a:r>
            <a:r>
              <a:rPr lang="pl-PL" dirty="0"/>
              <a:t>;</a:t>
            </a:r>
          </a:p>
          <a:p>
            <a:pPr marL="0" indent="0">
              <a:buNone/>
            </a:pPr>
            <a:endParaRPr lang="pl-PL" dirty="0"/>
          </a:p>
          <a:p>
            <a:pPr marL="0" indent="0">
              <a:buNone/>
            </a:pPr>
            <a:r>
              <a:rPr lang="pl-PL" dirty="0"/>
              <a:t>Zmienne logiczne przechowują wartości: TRUE (prawda), FALSE (fałsz) lub NULL.</a:t>
            </a:r>
          </a:p>
        </p:txBody>
      </p:sp>
    </p:spTree>
    <p:extLst>
      <p:ext uri="{BB962C8B-B14F-4D97-AF65-F5344CB8AC3E}">
        <p14:creationId xmlns:p14="http://schemas.microsoft.com/office/powerpoint/2010/main" val="39952937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ntegralny">
  <a:themeElements>
    <a:clrScheme name="Integralny">
      <a:dk1>
        <a:sysClr val="windowText" lastClr="000000"/>
      </a:dk1>
      <a:lt1>
        <a:sysClr val="window" lastClr="FFFFFF"/>
      </a:lt1>
      <a:dk2>
        <a:srgbClr val="335B74"/>
      </a:dk2>
      <a:lt2>
        <a:srgbClr val="DFE3E5"/>
      </a:lt2>
      <a:accent1>
        <a:srgbClr val="1CADE4"/>
      </a:accent1>
      <a:accent2>
        <a:srgbClr val="2683C6"/>
      </a:accent2>
      <a:accent3>
        <a:srgbClr val="27CED7"/>
      </a:accent3>
      <a:accent4>
        <a:srgbClr val="42BA97"/>
      </a:accent4>
      <a:accent5>
        <a:srgbClr val="3E8853"/>
      </a:accent5>
      <a:accent6>
        <a:srgbClr val="62A39F"/>
      </a:accent6>
      <a:hlink>
        <a:srgbClr val="6B9F25"/>
      </a:hlink>
      <a:folHlink>
        <a:srgbClr val="B26B02"/>
      </a:folHlink>
    </a:clrScheme>
    <a:fontScheme name="Integralny">
      <a:majorFont>
        <a:latin typeface="Tw Cen MT Condensed" panose="020B06060201040202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panose="020B06020201040206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Integralny">
      <a:fillStyleLst>
        <a:solidFill>
          <a:schemeClr val="phClr"/>
        </a:solidFill>
        <a:gradFill rotWithShape="1">
          <a:gsLst>
            <a:gs pos="0">
              <a:schemeClr val="phClr">
                <a:tint val="83000"/>
                <a:satMod val="100000"/>
                <a:lumMod val="100000"/>
              </a:schemeClr>
            </a:gs>
            <a:gs pos="100000">
              <a:schemeClr val="phClr">
                <a:tint val="61000"/>
                <a:satMod val="150000"/>
                <a:lumMod val="100000"/>
              </a:schemeClr>
            </a:gs>
          </a:gsLst>
          <a:path path="circle">
            <a:fillToRect l="100000" t="100000" r="100000" b="100000"/>
          </a:path>
        </a:gradFill>
        <a:gradFill rotWithShape="1">
          <a:gsLst>
            <a:gs pos="0">
              <a:schemeClr val="phClr">
                <a:tint val="100000"/>
                <a:shade val="85000"/>
                <a:satMod val="100000"/>
                <a:lumMod val="100000"/>
              </a:schemeClr>
            </a:gs>
            <a:gs pos="100000">
              <a:schemeClr val="phClr">
                <a:tint val="90000"/>
                <a:shade val="100000"/>
                <a:satMod val="150000"/>
                <a:lumMod val="100000"/>
              </a:schemeClr>
            </a:gs>
          </a:gsLst>
          <a:path path="circle">
            <a:fillToRect l="100000" t="100000" r="100000" b="100000"/>
          </a:path>
        </a:gradFill>
      </a:fillStyleLst>
      <a:lnStyleLst>
        <a:ln w="9525" cap="flat" cmpd="sng" algn="ctr">
          <a:solidFill>
            <a:schemeClr val="phClr"/>
          </a:solidFill>
          <a:prstDash val="solid"/>
        </a:ln>
        <a:ln w="15875"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50800" dist="12700" dir="5400000" algn="ctr" rotWithShape="0">
              <a:srgbClr val="000000">
                <a:alpha val="50000"/>
              </a:srgbClr>
            </a:outerShdw>
          </a:effectLst>
        </a:effectStyle>
        <a:effectStyle>
          <a:effectLst>
            <a:outerShdw blurRad="76200" dist="25400" dir="5400000" algn="ctr" rotWithShape="0">
              <a:srgbClr val="000000">
                <a:alpha val="60000"/>
              </a:srgbClr>
            </a:outerShdw>
          </a:effectLst>
          <a:scene3d>
            <a:camera prst="orthographicFront">
              <a:rot lat="0" lon="0" rev="0"/>
            </a:camera>
            <a:lightRig rig="flat" dir="t">
              <a:rot lat="0" lon="0" rev="3600000"/>
            </a:lightRig>
          </a:scene3d>
          <a:sp3d contourW="12700" prstMaterial="flat">
            <a:bevelT w="38100" h="44450" prst="angle"/>
            <a:contourClr>
              <a:schemeClr val="phClr">
                <a:shade val="35000"/>
                <a:satMod val="160000"/>
              </a:schemeClr>
            </a:contourClr>
          </a:sp3d>
        </a:effectStyle>
      </a:effectStyleLst>
      <a:bgFillStyleLst>
        <a:solidFill>
          <a:schemeClr val="phClr"/>
        </a:solidFill>
        <a:solidFill>
          <a:schemeClr val="phClr">
            <a:tint val="95000"/>
            <a:shade val="85000"/>
            <a:satMod val="125000"/>
          </a:schemeClr>
        </a:solidFill>
        <a:blipFill rotWithShape="1">
          <a:blip xmlns:r="http://schemas.openxmlformats.org/officeDocument/2006/relationships" r:embed="rId1">
            <a:duotone>
              <a:schemeClr val="phClr">
                <a:tint val="95000"/>
                <a:shade val="74000"/>
                <a:satMod val="230000"/>
              </a:schemeClr>
              <a:schemeClr val="phClr">
                <a:tint val="92000"/>
                <a:shade val="69000"/>
                <a:satMod val="250000"/>
              </a:schemeClr>
            </a:duotone>
          </a:blip>
          <a:tile tx="0" ty="0" sx="40000" sy="40000" flip="none" algn="tl"/>
        </a:blipFill>
      </a:bgFillStyleLst>
    </a:fmtScheme>
  </a:themeElements>
  <a:objectDefaults/>
  <a:extraClrSchemeLst/>
  <a:extLst>
    <a:ext uri="{05A4C25C-085E-4340-85A3-A5531E510DB2}">
      <thm15:themeFamily xmlns:thm15="http://schemas.microsoft.com/office/thememl/2012/main" name="Integral" id="{3577F8C9-A904-41D8-97D2-FD898F53F20E}" vid="{682D6EBE-8D36-4FF2-9DB3-F3D8D7B6715D}"/>
    </a:ext>
  </a:extLst>
</a:theme>
</file>

<file path=docProps/app.xml><?xml version="1.0" encoding="utf-8"?>
<Properties xmlns="http://schemas.openxmlformats.org/officeDocument/2006/extended-properties" xmlns:vt="http://schemas.openxmlformats.org/officeDocument/2006/docPropsVTypes">
  <Template>Integral</Template>
  <TotalTime>1</TotalTime>
  <Words>841</Words>
  <Application>Microsoft Office PowerPoint</Application>
  <PresentationFormat>Panoramiczny</PresentationFormat>
  <Paragraphs>89</Paragraphs>
  <Slides>14</Slides>
  <Notes>0</Notes>
  <HiddenSlides>0</HiddenSlides>
  <MMClips>0</MMClips>
  <ScaleCrop>false</ScaleCrop>
  <HeadingPairs>
    <vt:vector size="6" baseType="variant">
      <vt:variant>
        <vt:lpstr>Używane czcionki</vt:lpstr>
      </vt:variant>
      <vt:variant>
        <vt:i4>3</vt:i4>
      </vt:variant>
      <vt:variant>
        <vt:lpstr>Motyw</vt:lpstr>
      </vt:variant>
      <vt:variant>
        <vt:i4>1</vt:i4>
      </vt:variant>
      <vt:variant>
        <vt:lpstr>Tytuły slajdów</vt:lpstr>
      </vt:variant>
      <vt:variant>
        <vt:i4>14</vt:i4>
      </vt:variant>
    </vt:vector>
  </HeadingPairs>
  <TitlesOfParts>
    <vt:vector size="18" baseType="lpstr">
      <vt:lpstr>Tw Cen MT</vt:lpstr>
      <vt:lpstr>Tw Cen MT Condensed</vt:lpstr>
      <vt:lpstr>Wingdings 3</vt:lpstr>
      <vt:lpstr>Integralny</vt:lpstr>
      <vt:lpstr>PL/SQL</vt:lpstr>
      <vt:lpstr>PL/SQL</vt:lpstr>
      <vt:lpstr>Podstawowa struktura kodu</vt:lpstr>
      <vt:lpstr>Prezentacja programu PowerPoint</vt:lpstr>
      <vt:lpstr>Zmienne</vt:lpstr>
      <vt:lpstr>Przykład</vt:lpstr>
      <vt:lpstr>Zmienne numeryczne</vt:lpstr>
      <vt:lpstr>Zmienne znakowe</vt:lpstr>
      <vt:lpstr>Zmienne logiczne (Boolean)</vt:lpstr>
      <vt:lpstr>Data i czas</vt:lpstr>
      <vt:lpstr>Uruchomienie PL/SQL na MariaDB </vt:lpstr>
      <vt:lpstr>Tabelka</vt:lpstr>
      <vt:lpstr>Przykład</vt:lpstr>
      <vt:lpstr>Wywołanie procedury</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PL/SQL</dc:title>
  <dc:creator>Damian Radzik</dc:creator>
  <cp:lastModifiedBy>Damian Radzik</cp:lastModifiedBy>
  <cp:revision>1</cp:revision>
  <dcterms:created xsi:type="dcterms:W3CDTF">2022-11-23T12:09:11Z</dcterms:created>
  <dcterms:modified xsi:type="dcterms:W3CDTF">2022-11-24T09:46:33Z</dcterms:modified>
</cp:coreProperties>
</file>