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26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mian Radzik" userId="9b6437a5cc3fe03b" providerId="LiveId" clId="{29CF99F2-88ED-4DD5-BE02-A375FB158704}"/>
    <pc:docChg chg="undo custSel addSld modSld">
      <pc:chgData name="Damian Radzik" userId="9b6437a5cc3fe03b" providerId="LiveId" clId="{29CF99F2-88ED-4DD5-BE02-A375FB158704}" dt="2022-10-27T07:08:41.967" v="283" actId="20577"/>
      <pc:docMkLst>
        <pc:docMk/>
      </pc:docMkLst>
      <pc:sldChg chg="modSp">
        <pc:chgData name="Damian Radzik" userId="9b6437a5cc3fe03b" providerId="LiveId" clId="{29CF99F2-88ED-4DD5-BE02-A375FB158704}" dt="2022-10-27T07:07:00.241" v="178"/>
        <pc:sldMkLst>
          <pc:docMk/>
          <pc:sldMk cId="2432130251" sldId="256"/>
        </pc:sldMkLst>
        <pc:spChg chg="mod">
          <ac:chgData name="Damian Radzik" userId="9b6437a5cc3fe03b" providerId="LiveId" clId="{29CF99F2-88ED-4DD5-BE02-A375FB158704}" dt="2022-10-27T07:07:00.241" v="178"/>
          <ac:spMkLst>
            <pc:docMk/>
            <pc:sldMk cId="2432130251" sldId="256"/>
            <ac:spMk id="2" creationId="{5573C032-E81E-A78F-78DB-FCB7E1D2824E}"/>
          </ac:spMkLst>
        </pc:spChg>
        <pc:spChg chg="mod">
          <ac:chgData name="Damian Radzik" userId="9b6437a5cc3fe03b" providerId="LiveId" clId="{29CF99F2-88ED-4DD5-BE02-A375FB158704}" dt="2022-10-27T07:07:00.241" v="178"/>
          <ac:spMkLst>
            <pc:docMk/>
            <pc:sldMk cId="2432130251" sldId="256"/>
            <ac:spMk id="3" creationId="{974BA046-8A7C-509E-7A2D-82BBE016ACFA}"/>
          </ac:spMkLst>
        </pc:spChg>
      </pc:sldChg>
      <pc:sldChg chg="modSp">
        <pc:chgData name="Damian Radzik" userId="9b6437a5cc3fe03b" providerId="LiveId" clId="{29CF99F2-88ED-4DD5-BE02-A375FB158704}" dt="2022-10-27T07:07:00.241" v="178"/>
        <pc:sldMkLst>
          <pc:docMk/>
          <pc:sldMk cId="301406152" sldId="257"/>
        </pc:sldMkLst>
        <pc:spChg chg="mod">
          <ac:chgData name="Damian Radzik" userId="9b6437a5cc3fe03b" providerId="LiveId" clId="{29CF99F2-88ED-4DD5-BE02-A375FB158704}" dt="2022-10-27T07:07:00.241" v="178"/>
          <ac:spMkLst>
            <pc:docMk/>
            <pc:sldMk cId="301406152" sldId="257"/>
            <ac:spMk id="2" creationId="{9A0925AA-CA2A-89ED-29A0-44F6F16AD714}"/>
          </ac:spMkLst>
        </pc:spChg>
        <pc:spChg chg="mod">
          <ac:chgData name="Damian Radzik" userId="9b6437a5cc3fe03b" providerId="LiveId" clId="{29CF99F2-88ED-4DD5-BE02-A375FB158704}" dt="2022-10-27T07:07:00.241" v="178"/>
          <ac:spMkLst>
            <pc:docMk/>
            <pc:sldMk cId="301406152" sldId="257"/>
            <ac:spMk id="3" creationId="{38731974-CCE0-6F6C-DC09-744949AA5BBF}"/>
          </ac:spMkLst>
        </pc:spChg>
      </pc:sldChg>
      <pc:sldChg chg="modSp">
        <pc:chgData name="Damian Radzik" userId="9b6437a5cc3fe03b" providerId="LiveId" clId="{29CF99F2-88ED-4DD5-BE02-A375FB158704}" dt="2022-10-27T07:07:00.241" v="178"/>
        <pc:sldMkLst>
          <pc:docMk/>
          <pc:sldMk cId="1401412986" sldId="258"/>
        </pc:sldMkLst>
        <pc:spChg chg="mod">
          <ac:chgData name="Damian Radzik" userId="9b6437a5cc3fe03b" providerId="LiveId" clId="{29CF99F2-88ED-4DD5-BE02-A375FB158704}" dt="2022-10-27T07:07:00.241" v="178"/>
          <ac:spMkLst>
            <pc:docMk/>
            <pc:sldMk cId="1401412986" sldId="258"/>
            <ac:spMk id="2" creationId="{15891CA4-4573-998A-E8FF-5FF080AB0205}"/>
          </ac:spMkLst>
        </pc:spChg>
        <pc:spChg chg="mod">
          <ac:chgData name="Damian Radzik" userId="9b6437a5cc3fe03b" providerId="LiveId" clId="{29CF99F2-88ED-4DD5-BE02-A375FB158704}" dt="2022-10-27T07:07:00.241" v="178"/>
          <ac:spMkLst>
            <pc:docMk/>
            <pc:sldMk cId="1401412986" sldId="258"/>
            <ac:spMk id="3" creationId="{79044A0A-713B-4933-AC3C-B219BA06D2E6}"/>
          </ac:spMkLst>
        </pc:spChg>
      </pc:sldChg>
      <pc:sldChg chg="modSp">
        <pc:chgData name="Damian Radzik" userId="9b6437a5cc3fe03b" providerId="LiveId" clId="{29CF99F2-88ED-4DD5-BE02-A375FB158704}" dt="2022-10-27T07:07:00.241" v="178"/>
        <pc:sldMkLst>
          <pc:docMk/>
          <pc:sldMk cId="1725835509" sldId="259"/>
        </pc:sldMkLst>
        <pc:spChg chg="mod">
          <ac:chgData name="Damian Radzik" userId="9b6437a5cc3fe03b" providerId="LiveId" clId="{29CF99F2-88ED-4DD5-BE02-A375FB158704}" dt="2022-10-27T07:07:00.241" v="178"/>
          <ac:spMkLst>
            <pc:docMk/>
            <pc:sldMk cId="1725835509" sldId="259"/>
            <ac:spMk id="2" creationId="{CA69FC39-698F-62E4-97A0-B359FB967D85}"/>
          </ac:spMkLst>
        </pc:spChg>
        <pc:spChg chg="mod">
          <ac:chgData name="Damian Radzik" userId="9b6437a5cc3fe03b" providerId="LiveId" clId="{29CF99F2-88ED-4DD5-BE02-A375FB158704}" dt="2022-10-27T07:07:00.241" v="178"/>
          <ac:spMkLst>
            <pc:docMk/>
            <pc:sldMk cId="1725835509" sldId="259"/>
            <ac:spMk id="3" creationId="{79514E5A-7D1E-150D-EA4C-0372C780A2A3}"/>
          </ac:spMkLst>
        </pc:spChg>
      </pc:sldChg>
      <pc:sldChg chg="modSp mod">
        <pc:chgData name="Damian Radzik" userId="9b6437a5cc3fe03b" providerId="LiveId" clId="{29CF99F2-88ED-4DD5-BE02-A375FB158704}" dt="2022-10-27T07:07:00.419" v="182" actId="27636"/>
        <pc:sldMkLst>
          <pc:docMk/>
          <pc:sldMk cId="1237951796" sldId="261"/>
        </pc:sldMkLst>
        <pc:spChg chg="mod">
          <ac:chgData name="Damian Radzik" userId="9b6437a5cc3fe03b" providerId="LiveId" clId="{29CF99F2-88ED-4DD5-BE02-A375FB158704}" dt="2022-10-27T07:07:00.241" v="178"/>
          <ac:spMkLst>
            <pc:docMk/>
            <pc:sldMk cId="1237951796" sldId="261"/>
            <ac:spMk id="2" creationId="{09C2496E-D90F-E50E-9771-AD9DD3E7166F}"/>
          </ac:spMkLst>
        </pc:spChg>
        <pc:spChg chg="mod">
          <ac:chgData name="Damian Radzik" userId="9b6437a5cc3fe03b" providerId="LiveId" clId="{29CF99F2-88ED-4DD5-BE02-A375FB158704}" dt="2022-10-27T07:07:00.419" v="181" actId="27636"/>
          <ac:spMkLst>
            <pc:docMk/>
            <pc:sldMk cId="1237951796" sldId="261"/>
            <ac:spMk id="3" creationId="{F089DC52-6D7C-19E6-3BF7-DD8B3F5414C4}"/>
          </ac:spMkLst>
        </pc:spChg>
        <pc:spChg chg="mod">
          <ac:chgData name="Damian Radzik" userId="9b6437a5cc3fe03b" providerId="LiveId" clId="{29CF99F2-88ED-4DD5-BE02-A375FB158704}" dt="2022-10-27T07:07:00.419" v="182" actId="27636"/>
          <ac:spMkLst>
            <pc:docMk/>
            <pc:sldMk cId="1237951796" sldId="261"/>
            <ac:spMk id="4" creationId="{E59D0987-9F13-5A82-3759-C6311438577D}"/>
          </ac:spMkLst>
        </pc:spChg>
      </pc:sldChg>
      <pc:sldChg chg="addSp delSp modSp new mod modClrScheme chgLayout">
        <pc:chgData name="Damian Radzik" userId="9b6437a5cc3fe03b" providerId="LiveId" clId="{29CF99F2-88ED-4DD5-BE02-A375FB158704}" dt="2022-10-27T07:07:00.241" v="178"/>
        <pc:sldMkLst>
          <pc:docMk/>
          <pc:sldMk cId="533688965" sldId="262"/>
        </pc:sldMkLst>
        <pc:spChg chg="del mod ord">
          <ac:chgData name="Damian Radzik" userId="9b6437a5cc3fe03b" providerId="LiveId" clId="{29CF99F2-88ED-4DD5-BE02-A375FB158704}" dt="2022-10-27T06:57:33.770" v="1" actId="700"/>
          <ac:spMkLst>
            <pc:docMk/>
            <pc:sldMk cId="533688965" sldId="262"/>
            <ac:spMk id="2" creationId="{AADA2166-B1FF-D19F-E622-A079BB244EC3}"/>
          </ac:spMkLst>
        </pc:spChg>
        <pc:spChg chg="del mod ord">
          <ac:chgData name="Damian Radzik" userId="9b6437a5cc3fe03b" providerId="LiveId" clId="{29CF99F2-88ED-4DD5-BE02-A375FB158704}" dt="2022-10-27T06:57:33.770" v="1" actId="700"/>
          <ac:spMkLst>
            <pc:docMk/>
            <pc:sldMk cId="533688965" sldId="262"/>
            <ac:spMk id="3" creationId="{7FF1CF1D-F7D4-6AAD-3E59-F235232C2F35}"/>
          </ac:spMkLst>
        </pc:spChg>
        <pc:spChg chg="del">
          <ac:chgData name="Damian Radzik" userId="9b6437a5cc3fe03b" providerId="LiveId" clId="{29CF99F2-88ED-4DD5-BE02-A375FB158704}" dt="2022-10-27T06:57:33.770" v="1" actId="700"/>
          <ac:spMkLst>
            <pc:docMk/>
            <pc:sldMk cId="533688965" sldId="262"/>
            <ac:spMk id="4" creationId="{999C4646-C605-34ED-7552-ECA05766FFE4}"/>
          </ac:spMkLst>
        </pc:spChg>
        <pc:spChg chg="add mod ord">
          <ac:chgData name="Damian Radzik" userId="9b6437a5cc3fe03b" providerId="LiveId" clId="{29CF99F2-88ED-4DD5-BE02-A375FB158704}" dt="2022-10-27T07:07:00.241" v="178"/>
          <ac:spMkLst>
            <pc:docMk/>
            <pc:sldMk cId="533688965" sldId="262"/>
            <ac:spMk id="5" creationId="{7C5EC5A8-A274-B01A-9C09-2AFA4A1EBB7F}"/>
          </ac:spMkLst>
        </pc:spChg>
        <pc:spChg chg="add mod ord">
          <ac:chgData name="Damian Radzik" userId="9b6437a5cc3fe03b" providerId="LiveId" clId="{29CF99F2-88ED-4DD5-BE02-A375FB158704}" dt="2022-10-27T07:07:00.241" v="178"/>
          <ac:spMkLst>
            <pc:docMk/>
            <pc:sldMk cId="533688965" sldId="262"/>
            <ac:spMk id="6" creationId="{9E2BA866-7B4F-1321-24C2-5FFF31048299}"/>
          </ac:spMkLst>
        </pc:spChg>
      </pc:sldChg>
      <pc:sldChg chg="modSp new mod">
        <pc:chgData name="Damian Radzik" userId="9b6437a5cc3fe03b" providerId="LiveId" clId="{29CF99F2-88ED-4DD5-BE02-A375FB158704}" dt="2022-10-27T07:07:00.241" v="178"/>
        <pc:sldMkLst>
          <pc:docMk/>
          <pc:sldMk cId="2279838843" sldId="263"/>
        </pc:sldMkLst>
        <pc:spChg chg="mod">
          <ac:chgData name="Damian Radzik" userId="9b6437a5cc3fe03b" providerId="LiveId" clId="{29CF99F2-88ED-4DD5-BE02-A375FB158704}" dt="2022-10-27T07:07:00.241" v="178"/>
          <ac:spMkLst>
            <pc:docMk/>
            <pc:sldMk cId="2279838843" sldId="263"/>
            <ac:spMk id="2" creationId="{E9C8B74D-10C2-D3CD-61F3-E1A6D195BDFA}"/>
          </ac:spMkLst>
        </pc:spChg>
        <pc:spChg chg="mod">
          <ac:chgData name="Damian Radzik" userId="9b6437a5cc3fe03b" providerId="LiveId" clId="{29CF99F2-88ED-4DD5-BE02-A375FB158704}" dt="2022-10-27T07:07:00.241" v="178"/>
          <ac:spMkLst>
            <pc:docMk/>
            <pc:sldMk cId="2279838843" sldId="263"/>
            <ac:spMk id="3" creationId="{2A7492A5-2D99-8941-4F64-BEB194AF3D0C}"/>
          </ac:spMkLst>
        </pc:spChg>
      </pc:sldChg>
      <pc:sldChg chg="addSp delSp modSp new mod">
        <pc:chgData name="Damian Radzik" userId="9b6437a5cc3fe03b" providerId="LiveId" clId="{29CF99F2-88ED-4DD5-BE02-A375FB158704}" dt="2022-10-27T07:07:00.241" v="178"/>
        <pc:sldMkLst>
          <pc:docMk/>
          <pc:sldMk cId="3280818103" sldId="264"/>
        </pc:sldMkLst>
        <pc:spChg chg="mod">
          <ac:chgData name="Damian Radzik" userId="9b6437a5cc3fe03b" providerId="LiveId" clId="{29CF99F2-88ED-4DD5-BE02-A375FB158704}" dt="2022-10-27T07:07:00.241" v="178"/>
          <ac:spMkLst>
            <pc:docMk/>
            <pc:sldMk cId="3280818103" sldId="264"/>
            <ac:spMk id="2" creationId="{6C5BFAC5-E5A5-D9D8-573D-F16613B499DF}"/>
          </ac:spMkLst>
        </pc:spChg>
        <pc:spChg chg="del mod">
          <ac:chgData name="Damian Radzik" userId="9b6437a5cc3fe03b" providerId="LiveId" clId="{29CF99F2-88ED-4DD5-BE02-A375FB158704}" dt="2022-10-27T07:02:02.692" v="74" actId="22"/>
          <ac:spMkLst>
            <pc:docMk/>
            <pc:sldMk cId="3280818103" sldId="264"/>
            <ac:spMk id="3" creationId="{09637A6A-9A95-610F-7E90-3F5FD3B5DEBF}"/>
          </ac:spMkLst>
        </pc:spChg>
        <pc:spChg chg="add del mod">
          <ac:chgData name="Damian Radzik" userId="9b6437a5cc3fe03b" providerId="LiveId" clId="{29CF99F2-88ED-4DD5-BE02-A375FB158704}" dt="2022-10-27T07:03:53.738" v="122" actId="22"/>
          <ac:spMkLst>
            <pc:docMk/>
            <pc:sldMk cId="3280818103" sldId="264"/>
            <ac:spMk id="7" creationId="{EC947F7F-E47B-67A2-79F9-59F97ED9E3C3}"/>
          </ac:spMkLst>
        </pc:spChg>
        <pc:picChg chg="add del mod ord">
          <ac:chgData name="Damian Radzik" userId="9b6437a5cc3fe03b" providerId="LiveId" clId="{29CF99F2-88ED-4DD5-BE02-A375FB158704}" dt="2022-10-27T07:03:47.010" v="120" actId="478"/>
          <ac:picMkLst>
            <pc:docMk/>
            <pc:sldMk cId="3280818103" sldId="264"/>
            <ac:picMk id="5" creationId="{3B2A4FC2-7C41-5520-C7EF-F05117B42B5B}"/>
          </ac:picMkLst>
        </pc:picChg>
        <pc:picChg chg="add mod ord">
          <ac:chgData name="Damian Radzik" userId="9b6437a5cc3fe03b" providerId="LiveId" clId="{29CF99F2-88ED-4DD5-BE02-A375FB158704}" dt="2022-10-27T07:03:59.084" v="124" actId="14100"/>
          <ac:picMkLst>
            <pc:docMk/>
            <pc:sldMk cId="3280818103" sldId="264"/>
            <ac:picMk id="9" creationId="{E418D529-79BF-5169-CC60-DE64B0F499E7}"/>
          </ac:picMkLst>
        </pc:picChg>
      </pc:sldChg>
      <pc:sldChg chg="modSp new mod">
        <pc:chgData name="Damian Radzik" userId="9b6437a5cc3fe03b" providerId="LiveId" clId="{29CF99F2-88ED-4DD5-BE02-A375FB158704}" dt="2022-10-27T07:07:39.744" v="223" actId="20577"/>
        <pc:sldMkLst>
          <pc:docMk/>
          <pc:sldMk cId="2820275938" sldId="265"/>
        </pc:sldMkLst>
        <pc:spChg chg="mod">
          <ac:chgData name="Damian Radzik" userId="9b6437a5cc3fe03b" providerId="LiveId" clId="{29CF99F2-88ED-4DD5-BE02-A375FB158704}" dt="2022-10-27T07:07:00.241" v="178"/>
          <ac:spMkLst>
            <pc:docMk/>
            <pc:sldMk cId="2820275938" sldId="265"/>
            <ac:spMk id="2" creationId="{7E75122D-05B2-7798-DD7D-8C9829CBABFF}"/>
          </ac:spMkLst>
        </pc:spChg>
        <pc:spChg chg="mod">
          <ac:chgData name="Damian Radzik" userId="9b6437a5cc3fe03b" providerId="LiveId" clId="{29CF99F2-88ED-4DD5-BE02-A375FB158704}" dt="2022-10-27T07:07:39.744" v="223" actId="20577"/>
          <ac:spMkLst>
            <pc:docMk/>
            <pc:sldMk cId="2820275938" sldId="265"/>
            <ac:spMk id="3" creationId="{E357D5CA-6461-D212-05E6-E033CCDEE23C}"/>
          </ac:spMkLst>
        </pc:spChg>
      </pc:sldChg>
      <pc:sldChg chg="modSp new mod">
        <pc:chgData name="Damian Radzik" userId="9b6437a5cc3fe03b" providerId="LiveId" clId="{29CF99F2-88ED-4DD5-BE02-A375FB158704}" dt="2022-10-27T07:08:41.967" v="283" actId="20577"/>
        <pc:sldMkLst>
          <pc:docMk/>
          <pc:sldMk cId="3373006574" sldId="266"/>
        </pc:sldMkLst>
        <pc:spChg chg="mod">
          <ac:chgData name="Damian Radzik" userId="9b6437a5cc3fe03b" providerId="LiveId" clId="{29CF99F2-88ED-4DD5-BE02-A375FB158704}" dt="2022-10-27T07:07:00.241" v="178"/>
          <ac:spMkLst>
            <pc:docMk/>
            <pc:sldMk cId="3373006574" sldId="266"/>
            <ac:spMk id="2" creationId="{8264A7AD-10B3-B809-B2E2-ABD157485265}"/>
          </ac:spMkLst>
        </pc:spChg>
        <pc:spChg chg="mod">
          <ac:chgData name="Damian Radzik" userId="9b6437a5cc3fe03b" providerId="LiveId" clId="{29CF99F2-88ED-4DD5-BE02-A375FB158704}" dt="2022-10-27T07:08:41.967" v="283" actId="20577"/>
          <ac:spMkLst>
            <pc:docMk/>
            <pc:sldMk cId="3373006574" sldId="266"/>
            <ac:spMk id="3" creationId="{1EEF7D90-51A0-C025-F7C3-A6E182AF384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3E976F9B-962E-44CD-9B87-379EFA8153AE}" type="datetimeFigureOut">
              <a:rPr lang="pl-PL" smtClean="0"/>
              <a:t>27.10.2022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60FBD-ACC9-4070-9BF5-49454BCF27D3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9012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76F9B-962E-44CD-9B87-379EFA8153AE}" type="datetimeFigureOut">
              <a:rPr lang="pl-PL" smtClean="0"/>
              <a:t>27.10.2022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60FBD-ACC9-4070-9BF5-49454BCF27D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0748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76F9B-962E-44CD-9B87-379EFA8153AE}" type="datetimeFigureOut">
              <a:rPr lang="pl-PL" smtClean="0"/>
              <a:t>27.10.2022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60FBD-ACC9-4070-9BF5-49454BCF27D3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8810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76F9B-962E-44CD-9B87-379EFA8153AE}" type="datetimeFigureOut">
              <a:rPr lang="pl-PL" smtClean="0"/>
              <a:t>27.10.2022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60FBD-ACC9-4070-9BF5-49454BCF27D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17598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76F9B-962E-44CD-9B87-379EFA8153AE}" type="datetimeFigureOut">
              <a:rPr lang="pl-PL" smtClean="0"/>
              <a:t>27.10.2022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60FBD-ACC9-4070-9BF5-49454BCF27D3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0187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76F9B-962E-44CD-9B87-379EFA8153AE}" type="datetimeFigureOut">
              <a:rPr lang="pl-PL" smtClean="0"/>
              <a:t>27.10.2022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60FBD-ACC9-4070-9BF5-49454BCF27D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64379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76F9B-962E-44CD-9B87-379EFA8153AE}" type="datetimeFigureOut">
              <a:rPr lang="pl-PL" smtClean="0"/>
              <a:t>27.10.2022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60FBD-ACC9-4070-9BF5-49454BCF27D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06922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76F9B-962E-44CD-9B87-379EFA8153AE}" type="datetimeFigureOut">
              <a:rPr lang="pl-PL" smtClean="0"/>
              <a:t>27.10.2022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60FBD-ACC9-4070-9BF5-49454BCF27D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69888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76F9B-962E-44CD-9B87-379EFA8153AE}" type="datetimeFigureOut">
              <a:rPr lang="pl-PL" smtClean="0"/>
              <a:t>27.10.2022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60FBD-ACC9-4070-9BF5-49454BCF27D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8821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76F9B-962E-44CD-9B87-379EFA8153AE}" type="datetimeFigureOut">
              <a:rPr lang="pl-PL" smtClean="0"/>
              <a:t>27.10.2022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60FBD-ACC9-4070-9BF5-49454BCF27D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38271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76F9B-962E-44CD-9B87-379EFA8153AE}" type="datetimeFigureOut">
              <a:rPr lang="pl-PL" smtClean="0"/>
              <a:t>27.10.2022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60FBD-ACC9-4070-9BF5-49454BCF27D3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5351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E976F9B-962E-44CD-9B87-379EFA8153AE}" type="datetimeFigureOut">
              <a:rPr lang="pl-PL" smtClean="0"/>
              <a:t>27.10.2022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0460FBD-ACC9-4070-9BF5-49454BCF27D3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3859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573C032-E81E-A78F-78DB-FCB7E1D282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b="0" i="0" dirty="0">
                <a:solidFill>
                  <a:srgbClr val="444444"/>
                </a:solidFill>
                <a:effectLst/>
                <a:latin typeface="Raleway2"/>
              </a:rPr>
              <a:t>HAVING</a:t>
            </a: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974BA046-8A7C-509E-7A2D-82BBE016ACF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b="0" i="0" dirty="0">
                <a:solidFill>
                  <a:srgbClr val="444444"/>
                </a:solidFill>
                <a:effectLst/>
                <a:latin typeface="Raleway2"/>
              </a:rPr>
              <a:t>filtrowanie grup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321302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264A7AD-10B3-B809-B2E2-ABD157485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10 krajów o powierzchni większej niż 1000000km2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EEF7D90-51A0-C025-F7C3-A6E182AF38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select regions.name region,</a:t>
            </a:r>
            <a:r>
              <a:rPr lang="pl-PL" dirty="0"/>
              <a:t> </a:t>
            </a:r>
            <a:r>
              <a:rPr lang="en-US" dirty="0"/>
              <a:t>count(</a:t>
            </a:r>
            <a:r>
              <a:rPr lang="en-US" dirty="0" err="1"/>
              <a:t>country_id</a:t>
            </a:r>
            <a:r>
              <a:rPr lang="en-US" dirty="0"/>
              <a:t>) </a:t>
            </a:r>
            <a:r>
              <a:rPr lang="en-US" dirty="0" err="1"/>
              <a:t>country_count</a:t>
            </a:r>
            <a:r>
              <a:rPr lang="en-US" dirty="0"/>
              <a:t>,</a:t>
            </a:r>
            <a:r>
              <a:rPr lang="pl-PL" dirty="0"/>
              <a:t> </a:t>
            </a:r>
            <a:r>
              <a:rPr lang="en-US" dirty="0"/>
              <a:t>sum(area) area</a:t>
            </a:r>
          </a:p>
          <a:p>
            <a:pPr marL="0" indent="0">
              <a:buNone/>
            </a:pPr>
            <a:r>
              <a:rPr lang="en-US" dirty="0"/>
              <a:t>from countries</a:t>
            </a:r>
          </a:p>
          <a:p>
            <a:pPr marL="0" indent="0">
              <a:buNone/>
            </a:pPr>
            <a:r>
              <a:rPr lang="en-US" dirty="0"/>
              <a:t>inner join regions using (</a:t>
            </a:r>
            <a:r>
              <a:rPr lang="en-US" dirty="0" err="1"/>
              <a:t>region_id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group by (regions.name)</a:t>
            </a:r>
          </a:p>
          <a:p>
            <a:pPr marL="0" indent="0">
              <a:buNone/>
            </a:pPr>
            <a:r>
              <a:rPr lang="en-US" dirty="0"/>
              <a:t>having count(</a:t>
            </a:r>
            <a:r>
              <a:rPr lang="en-US" dirty="0" err="1"/>
              <a:t>region_id</a:t>
            </a:r>
            <a:r>
              <a:rPr lang="en-US" dirty="0"/>
              <a:t>) &gt; 10 and area &gt; 1000000</a:t>
            </a:r>
          </a:p>
          <a:p>
            <a:pPr marL="0" indent="0">
              <a:buNone/>
            </a:pPr>
            <a:r>
              <a:rPr lang="en-US" dirty="0"/>
              <a:t>order by area desc,</a:t>
            </a:r>
            <a:r>
              <a:rPr lang="pl-PL" dirty="0"/>
              <a:t> </a:t>
            </a:r>
            <a:r>
              <a:rPr lang="en-US" dirty="0" err="1"/>
              <a:t>country_count</a:t>
            </a:r>
            <a:r>
              <a:rPr lang="en-US" dirty="0"/>
              <a:t> desc;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73006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A0925AA-CA2A-89ED-29A0-44F6F16AD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Wstęp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8731974-CCE0-6F6C-DC09-744949AA5B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pl-PL" b="0" i="0" dirty="0">
                <a:solidFill>
                  <a:srgbClr val="444444"/>
                </a:solidFill>
                <a:effectLst/>
                <a:latin typeface="Source Sans Pro2"/>
              </a:rPr>
              <a:t>Operacja grupowania GROUP BY, wprowadza pewne ograniczenia. W każdym kolejnym kroku po GROUP BY, odwoływać się możemy bezpośrednio tylko do atrybutów (kolumn) sekcji grupującej. Do pozostałych kolumn (sekcji danych surowych) tylko za pośrednictwem funkcji agregujących.</a:t>
            </a:r>
          </a:p>
          <a:p>
            <a:pPr marL="0" indent="0" algn="l">
              <a:buNone/>
            </a:pPr>
            <a:r>
              <a:rPr lang="pl-PL" b="1" i="0" dirty="0">
                <a:solidFill>
                  <a:srgbClr val="444444"/>
                </a:solidFill>
                <a:effectLst/>
                <a:latin typeface="Source Sans Pro2"/>
              </a:rPr>
              <a:t>HAVING jest kolejnym krokiem po GROUP BY – działamy zatem na całych grupach wierszy. Jest to tak zwana selekcja pozioma grup wierszy.</a:t>
            </a:r>
            <a:r>
              <a:rPr lang="pl-PL" b="0" i="0" dirty="0">
                <a:solidFill>
                  <a:srgbClr val="444444"/>
                </a:solidFill>
                <a:effectLst/>
                <a:latin typeface="Source Sans Pro2"/>
              </a:rPr>
              <a:t> Warunki określone w WHERE, traktujemy jako selekcję poziomą pojedynczych rekordów.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1406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5891CA4-4573-998A-E8FF-5FF080AB0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Sposób działania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9044A0A-713B-4933-AC3C-B219BA06D2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0" i="0" dirty="0">
                <a:solidFill>
                  <a:srgbClr val="141414"/>
                </a:solidFill>
                <a:effectLst/>
                <a:latin typeface="Source Sans Pro" panose="020B0604020202020204" pitchFamily="34" charset="0"/>
              </a:rPr>
              <a:t>HAVING służy do filtrowania wynikowych wierszy, z zapytań gdzie użyte zostało grupowanie. W naszym przykładzie otrzymaliśmy listę użytkowników, wraz z ich wydatkami. Załóżmy, że potrzebujemy takiej listy, ale tylko z osobami które sumarycznie w sklepie wydały stosunkowo niewielkie kwoty. Taka lista pozwoli Nam wytypować klientów do których warto by wysłać dodatkowe promocje. Przy pomocy HAVING możemy wybrać tych klientów, którzy wydali mniej niż 1000 w sklepie.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01412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A69FC39-698F-62E4-97A0-B359FB967D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 polecenia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9514E5A-7D1E-150D-EA4C-0372C780A2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0" i="0" dirty="0">
                <a:solidFill>
                  <a:srgbClr val="C678DD"/>
                </a:solidFill>
                <a:effectLst/>
                <a:latin typeface="Hack"/>
              </a:rPr>
              <a:t>select</a:t>
            </a:r>
            <a:r>
              <a:rPr lang="en-US" b="0" i="0" dirty="0">
                <a:solidFill>
                  <a:srgbClr val="ABB2BF"/>
                </a:solidFill>
                <a:effectLst/>
                <a:latin typeface="Hack"/>
              </a:rPr>
              <a:t> </a:t>
            </a:r>
            <a:r>
              <a:rPr lang="en-US" b="0" i="0" dirty="0" err="1">
                <a:solidFill>
                  <a:srgbClr val="ABB2BF"/>
                </a:solidFill>
                <a:effectLst/>
                <a:latin typeface="Hack"/>
              </a:rPr>
              <a:t>customer_id</a:t>
            </a:r>
            <a:r>
              <a:rPr lang="en-US" b="0" i="0" dirty="0">
                <a:solidFill>
                  <a:srgbClr val="ABB2BF"/>
                </a:solidFill>
                <a:effectLst/>
                <a:latin typeface="Hack"/>
              </a:rPr>
              <a:t>, </a:t>
            </a:r>
            <a:r>
              <a:rPr lang="en-US" b="0" i="0" dirty="0">
                <a:solidFill>
                  <a:srgbClr val="61AFEF"/>
                </a:solidFill>
                <a:effectLst/>
                <a:latin typeface="Hack"/>
              </a:rPr>
              <a:t>sum</a:t>
            </a:r>
            <a:r>
              <a:rPr lang="en-US" b="0" i="0" dirty="0">
                <a:solidFill>
                  <a:srgbClr val="ABB2BF"/>
                </a:solidFill>
                <a:effectLst/>
                <a:latin typeface="Hack"/>
              </a:rPr>
              <a:t>(</a:t>
            </a:r>
            <a:r>
              <a:rPr lang="en-US" b="0" i="0" dirty="0" err="1">
                <a:solidFill>
                  <a:srgbClr val="ABB2BF"/>
                </a:solidFill>
                <a:effectLst/>
                <a:latin typeface="Hack"/>
              </a:rPr>
              <a:t>order_total</a:t>
            </a:r>
            <a:r>
              <a:rPr lang="en-US" b="0" i="0" dirty="0">
                <a:solidFill>
                  <a:srgbClr val="ABB2BF"/>
                </a:solidFill>
                <a:effectLst/>
                <a:latin typeface="Hack"/>
              </a:rPr>
              <a:t>) </a:t>
            </a:r>
            <a:r>
              <a:rPr lang="en-US" b="0" i="0" dirty="0">
                <a:solidFill>
                  <a:srgbClr val="C678DD"/>
                </a:solidFill>
                <a:effectLst/>
                <a:latin typeface="Hack"/>
              </a:rPr>
              <a:t>from</a:t>
            </a:r>
            <a:r>
              <a:rPr lang="en-US" b="0" i="0" dirty="0">
                <a:solidFill>
                  <a:srgbClr val="ABB2BF"/>
                </a:solidFill>
                <a:effectLst/>
                <a:latin typeface="Hack"/>
              </a:rPr>
              <a:t> </a:t>
            </a:r>
            <a:r>
              <a:rPr lang="en-US" b="0" i="0" dirty="0" err="1">
                <a:solidFill>
                  <a:srgbClr val="ABB2BF"/>
                </a:solidFill>
                <a:effectLst/>
                <a:latin typeface="Hack"/>
              </a:rPr>
              <a:t>oe.orders</a:t>
            </a:r>
            <a:r>
              <a:rPr lang="en-US" b="0" i="0" dirty="0">
                <a:solidFill>
                  <a:srgbClr val="ABB2BF"/>
                </a:solidFill>
                <a:effectLst/>
                <a:latin typeface="Hack"/>
              </a:rPr>
              <a:t> </a:t>
            </a:r>
            <a:r>
              <a:rPr lang="en-US" b="0" i="0" dirty="0">
                <a:solidFill>
                  <a:srgbClr val="C678DD"/>
                </a:solidFill>
                <a:effectLst/>
                <a:latin typeface="Hack"/>
              </a:rPr>
              <a:t>group</a:t>
            </a:r>
            <a:r>
              <a:rPr lang="en-US" b="0" i="0" dirty="0">
                <a:solidFill>
                  <a:srgbClr val="ABB2BF"/>
                </a:solidFill>
                <a:effectLst/>
                <a:latin typeface="Hack"/>
              </a:rPr>
              <a:t> </a:t>
            </a:r>
            <a:r>
              <a:rPr lang="en-US" b="0" i="0" dirty="0">
                <a:solidFill>
                  <a:srgbClr val="C678DD"/>
                </a:solidFill>
                <a:effectLst/>
                <a:latin typeface="Hack"/>
              </a:rPr>
              <a:t>by</a:t>
            </a:r>
            <a:r>
              <a:rPr lang="en-US" b="0" i="0" dirty="0">
                <a:solidFill>
                  <a:srgbClr val="ABB2BF"/>
                </a:solidFill>
                <a:effectLst/>
                <a:latin typeface="Hack"/>
              </a:rPr>
              <a:t> </a:t>
            </a:r>
            <a:r>
              <a:rPr lang="en-US" b="0" i="0" dirty="0" err="1">
                <a:solidFill>
                  <a:srgbClr val="ABB2BF"/>
                </a:solidFill>
                <a:effectLst/>
                <a:latin typeface="Hack"/>
              </a:rPr>
              <a:t>customer_id</a:t>
            </a:r>
            <a:r>
              <a:rPr lang="en-US" b="0" i="0" dirty="0">
                <a:solidFill>
                  <a:srgbClr val="ABB2BF"/>
                </a:solidFill>
                <a:effectLst/>
                <a:latin typeface="Hack"/>
              </a:rPr>
              <a:t> </a:t>
            </a:r>
            <a:r>
              <a:rPr lang="en-US" b="0" i="0" dirty="0">
                <a:solidFill>
                  <a:srgbClr val="C678DD"/>
                </a:solidFill>
                <a:effectLst/>
                <a:latin typeface="Hack"/>
              </a:rPr>
              <a:t>having</a:t>
            </a:r>
            <a:r>
              <a:rPr lang="en-US" b="0" i="0" dirty="0">
                <a:solidFill>
                  <a:srgbClr val="ABB2BF"/>
                </a:solidFill>
                <a:effectLst/>
                <a:latin typeface="Hack"/>
              </a:rPr>
              <a:t> </a:t>
            </a:r>
            <a:r>
              <a:rPr lang="en-US" b="0" i="0" dirty="0">
                <a:solidFill>
                  <a:srgbClr val="61AFEF"/>
                </a:solidFill>
                <a:effectLst/>
                <a:latin typeface="Hack"/>
              </a:rPr>
              <a:t>sum</a:t>
            </a:r>
            <a:r>
              <a:rPr lang="en-US" b="0" i="0" dirty="0">
                <a:solidFill>
                  <a:srgbClr val="ABB2BF"/>
                </a:solidFill>
                <a:effectLst/>
                <a:latin typeface="Hack"/>
              </a:rPr>
              <a:t>(</a:t>
            </a:r>
            <a:r>
              <a:rPr lang="en-US" b="0" i="0" dirty="0" err="1">
                <a:solidFill>
                  <a:srgbClr val="ABB2BF"/>
                </a:solidFill>
                <a:effectLst/>
                <a:latin typeface="Hack"/>
              </a:rPr>
              <a:t>order_total</a:t>
            </a:r>
            <a:r>
              <a:rPr lang="en-US" b="0" i="0" dirty="0">
                <a:solidFill>
                  <a:srgbClr val="ABB2BF"/>
                </a:solidFill>
                <a:effectLst/>
                <a:latin typeface="Hack"/>
              </a:rPr>
              <a:t>) </a:t>
            </a:r>
            <a:r>
              <a:rPr lang="en-US" b="0" i="0" dirty="0">
                <a:solidFill>
                  <a:srgbClr val="56B6C2"/>
                </a:solidFill>
                <a:effectLst/>
                <a:latin typeface="Hack"/>
              </a:rPr>
              <a:t>&lt;</a:t>
            </a:r>
            <a:r>
              <a:rPr lang="en-US" b="0" i="0" dirty="0">
                <a:solidFill>
                  <a:srgbClr val="D19A66"/>
                </a:solidFill>
                <a:effectLst/>
                <a:latin typeface="Hack"/>
              </a:rPr>
              <a:t>1000</a:t>
            </a:r>
            <a:r>
              <a:rPr lang="en-US" b="0" i="0" dirty="0">
                <a:solidFill>
                  <a:srgbClr val="ABB2BF"/>
                </a:solidFill>
                <a:effectLst/>
                <a:latin typeface="Hack"/>
              </a:rPr>
              <a:t>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258355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9C2496E-D90F-E50E-9771-AD9DD3E71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Inny 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089DC52-6D7C-19E6-3BF7-DD8B3F5414C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pl-PL" b="0" i="0" dirty="0">
                <a:solidFill>
                  <a:srgbClr val="141414"/>
                </a:solidFill>
                <a:effectLst/>
                <a:latin typeface="Source Sans Pro" panose="020B0503030403020204" pitchFamily="34" charset="0"/>
              </a:rPr>
              <a:t>W powyższym przykładzie ponownie szukamy klientów którzy wydali mniej niż 1000 w sklepie.</a:t>
            </a:r>
          </a:p>
          <a:p>
            <a:pPr marL="0" indent="0">
              <a:buNone/>
            </a:pPr>
            <a:r>
              <a:rPr lang="pl-PL" b="0" i="0" dirty="0">
                <a:solidFill>
                  <a:srgbClr val="141414"/>
                </a:solidFill>
                <a:effectLst/>
                <a:latin typeface="Source Sans Pro" panose="020B0503030403020204" pitchFamily="34" charset="0"/>
              </a:rPr>
              <a:t>Tym razem jednak jeszcze przed wykonaniem W powyższym przykładzie ponownie szukamy klientów którzy wydali mniej niż 1000 w sklepie. </a:t>
            </a:r>
          </a:p>
          <a:p>
            <a:pPr marL="0" indent="0">
              <a:buNone/>
            </a:pPr>
            <a:r>
              <a:rPr lang="pl-PL" b="0" i="0" dirty="0">
                <a:solidFill>
                  <a:srgbClr val="141414"/>
                </a:solidFill>
                <a:effectLst/>
                <a:latin typeface="Source Sans Pro" panose="020B0503030403020204" pitchFamily="34" charset="0"/>
              </a:rPr>
              <a:t>Analizujemy jednak tylko zamówienia z 2008 roku. Użycie WHERE powoduje filtrowanie rekordów jeszcze przed połączeniem ich w grupy. Dalsze operacje GORUP BY i HAVING są wykonywane już tylko na rekordach z roku 2008.</a:t>
            </a:r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E59D0987-9F13-5A82-3759-C6311438577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0" i="0" dirty="0">
                <a:solidFill>
                  <a:srgbClr val="C678DD"/>
                </a:solidFill>
                <a:effectLst/>
                <a:latin typeface="Hack"/>
              </a:rPr>
              <a:t>select</a:t>
            </a:r>
            <a:r>
              <a:rPr lang="en-US" b="0" i="0" dirty="0">
                <a:solidFill>
                  <a:srgbClr val="ABB2BF"/>
                </a:solidFill>
                <a:effectLst/>
                <a:latin typeface="Hack"/>
              </a:rPr>
              <a:t> </a:t>
            </a:r>
            <a:r>
              <a:rPr lang="en-US" b="0" i="0" dirty="0" err="1">
                <a:solidFill>
                  <a:srgbClr val="ABB2BF"/>
                </a:solidFill>
                <a:effectLst/>
                <a:latin typeface="Hack"/>
              </a:rPr>
              <a:t>customer_id</a:t>
            </a:r>
            <a:r>
              <a:rPr lang="en-US" b="0" i="0" dirty="0">
                <a:solidFill>
                  <a:srgbClr val="ABB2BF"/>
                </a:solidFill>
                <a:effectLst/>
                <a:latin typeface="Hack"/>
              </a:rPr>
              <a:t>, </a:t>
            </a:r>
            <a:r>
              <a:rPr lang="en-US" b="0" i="0" dirty="0">
                <a:solidFill>
                  <a:srgbClr val="61AFEF"/>
                </a:solidFill>
                <a:effectLst/>
                <a:latin typeface="Hack"/>
              </a:rPr>
              <a:t>sum</a:t>
            </a:r>
            <a:r>
              <a:rPr lang="en-US" b="0" i="0" dirty="0">
                <a:solidFill>
                  <a:srgbClr val="ABB2BF"/>
                </a:solidFill>
                <a:effectLst/>
                <a:latin typeface="Hack"/>
              </a:rPr>
              <a:t>(</a:t>
            </a:r>
            <a:r>
              <a:rPr lang="en-US" b="0" i="0" dirty="0" err="1">
                <a:solidFill>
                  <a:srgbClr val="ABB2BF"/>
                </a:solidFill>
                <a:effectLst/>
                <a:latin typeface="Hack"/>
              </a:rPr>
              <a:t>order_total</a:t>
            </a:r>
            <a:r>
              <a:rPr lang="en-US" b="0" i="0" dirty="0">
                <a:solidFill>
                  <a:srgbClr val="ABB2BF"/>
                </a:solidFill>
                <a:effectLst/>
                <a:latin typeface="Hack"/>
              </a:rPr>
              <a:t>) </a:t>
            </a:r>
            <a:r>
              <a:rPr lang="en-US" b="0" i="0" dirty="0">
                <a:solidFill>
                  <a:srgbClr val="C678DD"/>
                </a:solidFill>
                <a:effectLst/>
                <a:latin typeface="Hack"/>
              </a:rPr>
              <a:t>from</a:t>
            </a:r>
            <a:r>
              <a:rPr lang="en-US" b="0" i="0" dirty="0">
                <a:solidFill>
                  <a:srgbClr val="ABB2BF"/>
                </a:solidFill>
                <a:effectLst/>
                <a:latin typeface="Hack"/>
              </a:rPr>
              <a:t> </a:t>
            </a:r>
            <a:r>
              <a:rPr lang="en-US" b="0" i="0" dirty="0" err="1">
                <a:solidFill>
                  <a:srgbClr val="ABB2BF"/>
                </a:solidFill>
                <a:effectLst/>
                <a:latin typeface="Hack"/>
              </a:rPr>
              <a:t>oe.orders</a:t>
            </a:r>
            <a:r>
              <a:rPr lang="en-US" b="0" i="0" dirty="0">
                <a:solidFill>
                  <a:srgbClr val="ABB2BF"/>
                </a:solidFill>
                <a:effectLst/>
                <a:latin typeface="Hack"/>
              </a:rPr>
              <a:t> </a:t>
            </a:r>
            <a:endParaRPr lang="pl-PL" b="0" i="0" dirty="0">
              <a:solidFill>
                <a:srgbClr val="ABB2BF"/>
              </a:solidFill>
              <a:effectLst/>
              <a:latin typeface="Hack"/>
            </a:endParaRPr>
          </a:p>
          <a:p>
            <a:pPr marL="0" indent="0">
              <a:buNone/>
            </a:pPr>
            <a:r>
              <a:rPr lang="en-US" b="0" i="0" dirty="0">
                <a:solidFill>
                  <a:srgbClr val="C678DD"/>
                </a:solidFill>
                <a:effectLst/>
                <a:latin typeface="Hack"/>
              </a:rPr>
              <a:t>where</a:t>
            </a:r>
            <a:r>
              <a:rPr lang="en-US" b="0" i="0" dirty="0">
                <a:solidFill>
                  <a:srgbClr val="ABB2BF"/>
                </a:solidFill>
                <a:effectLst/>
                <a:latin typeface="Hack"/>
              </a:rPr>
              <a:t> </a:t>
            </a:r>
            <a:r>
              <a:rPr lang="en-US" b="0" i="0" dirty="0" err="1">
                <a:solidFill>
                  <a:srgbClr val="ABB2BF"/>
                </a:solidFill>
                <a:effectLst/>
                <a:latin typeface="Hack"/>
              </a:rPr>
              <a:t>order_date</a:t>
            </a:r>
            <a:r>
              <a:rPr lang="en-US" b="0" i="0" dirty="0">
                <a:solidFill>
                  <a:srgbClr val="ABB2BF"/>
                </a:solidFill>
                <a:effectLst/>
                <a:latin typeface="Hack"/>
              </a:rPr>
              <a:t> </a:t>
            </a:r>
            <a:r>
              <a:rPr lang="en-US" b="0" i="0" dirty="0">
                <a:solidFill>
                  <a:srgbClr val="56B6C2"/>
                </a:solidFill>
                <a:effectLst/>
                <a:latin typeface="Hack"/>
              </a:rPr>
              <a:t>between</a:t>
            </a:r>
            <a:r>
              <a:rPr lang="en-US" b="0" i="0" dirty="0">
                <a:solidFill>
                  <a:srgbClr val="ABB2BF"/>
                </a:solidFill>
                <a:effectLst/>
                <a:latin typeface="Hack"/>
              </a:rPr>
              <a:t> </a:t>
            </a:r>
            <a:r>
              <a:rPr lang="en-US" b="0" i="0" dirty="0" err="1">
                <a:solidFill>
                  <a:srgbClr val="ABB2BF"/>
                </a:solidFill>
                <a:effectLst/>
                <a:latin typeface="Hack"/>
              </a:rPr>
              <a:t>to_date</a:t>
            </a:r>
            <a:r>
              <a:rPr lang="en-US" b="0" i="0" dirty="0">
                <a:solidFill>
                  <a:srgbClr val="ABB2BF"/>
                </a:solidFill>
                <a:effectLst/>
                <a:latin typeface="Hack"/>
              </a:rPr>
              <a:t>(</a:t>
            </a:r>
            <a:r>
              <a:rPr lang="en-US" b="0" i="0" dirty="0">
                <a:solidFill>
                  <a:srgbClr val="98C379"/>
                </a:solidFill>
                <a:effectLst/>
                <a:latin typeface="Hack"/>
              </a:rPr>
              <a:t>'01-JAN-2008'</a:t>
            </a:r>
            <a:r>
              <a:rPr lang="en-US" b="0" i="0" dirty="0">
                <a:solidFill>
                  <a:srgbClr val="ABB2BF"/>
                </a:solidFill>
                <a:effectLst/>
                <a:latin typeface="Hack"/>
              </a:rPr>
              <a:t>,</a:t>
            </a:r>
            <a:r>
              <a:rPr lang="en-US" b="0" i="0" dirty="0">
                <a:solidFill>
                  <a:srgbClr val="98C379"/>
                </a:solidFill>
                <a:effectLst/>
                <a:latin typeface="Hack"/>
              </a:rPr>
              <a:t>'DD-MM-YYYY'</a:t>
            </a:r>
            <a:r>
              <a:rPr lang="en-US" b="0" i="0" dirty="0">
                <a:solidFill>
                  <a:srgbClr val="ABB2BF"/>
                </a:solidFill>
                <a:effectLst/>
                <a:latin typeface="Hack"/>
              </a:rPr>
              <a:t>) </a:t>
            </a:r>
            <a:r>
              <a:rPr lang="en-US" b="0" i="0" dirty="0">
                <a:solidFill>
                  <a:srgbClr val="56B6C2"/>
                </a:solidFill>
                <a:effectLst/>
                <a:latin typeface="Hack"/>
              </a:rPr>
              <a:t>and</a:t>
            </a:r>
            <a:r>
              <a:rPr lang="en-US" b="0" i="0" dirty="0">
                <a:solidFill>
                  <a:srgbClr val="ABB2BF"/>
                </a:solidFill>
                <a:effectLst/>
                <a:latin typeface="Hack"/>
              </a:rPr>
              <a:t> </a:t>
            </a:r>
            <a:r>
              <a:rPr lang="en-US" b="0" i="0" dirty="0" err="1">
                <a:solidFill>
                  <a:srgbClr val="ABB2BF"/>
                </a:solidFill>
                <a:effectLst/>
                <a:latin typeface="Hack"/>
              </a:rPr>
              <a:t>to_date</a:t>
            </a:r>
            <a:r>
              <a:rPr lang="en-US" b="0" i="0" dirty="0">
                <a:solidFill>
                  <a:srgbClr val="ABB2BF"/>
                </a:solidFill>
                <a:effectLst/>
                <a:latin typeface="Hack"/>
              </a:rPr>
              <a:t>(</a:t>
            </a:r>
            <a:r>
              <a:rPr lang="en-US" b="0" i="0" dirty="0">
                <a:solidFill>
                  <a:srgbClr val="98C379"/>
                </a:solidFill>
                <a:effectLst/>
                <a:latin typeface="Hack"/>
              </a:rPr>
              <a:t>'31-DEC-2008'</a:t>
            </a:r>
            <a:r>
              <a:rPr lang="en-US" b="0" i="0" dirty="0">
                <a:solidFill>
                  <a:srgbClr val="ABB2BF"/>
                </a:solidFill>
                <a:effectLst/>
                <a:latin typeface="Hack"/>
              </a:rPr>
              <a:t>,</a:t>
            </a:r>
            <a:r>
              <a:rPr lang="en-US" b="0" i="0" dirty="0">
                <a:solidFill>
                  <a:srgbClr val="98C379"/>
                </a:solidFill>
                <a:effectLst/>
                <a:latin typeface="Hack"/>
              </a:rPr>
              <a:t>'DD-MM-YYYY’</a:t>
            </a:r>
            <a:r>
              <a:rPr lang="en-US" b="0" i="0" dirty="0">
                <a:solidFill>
                  <a:srgbClr val="ABB2BF"/>
                </a:solidFill>
                <a:effectLst/>
                <a:latin typeface="Hack"/>
              </a:rPr>
              <a:t>) </a:t>
            </a:r>
            <a:endParaRPr lang="pl-PL" b="0" i="0" dirty="0">
              <a:solidFill>
                <a:srgbClr val="ABB2BF"/>
              </a:solidFill>
              <a:effectLst/>
              <a:latin typeface="Hack"/>
            </a:endParaRPr>
          </a:p>
          <a:p>
            <a:pPr marL="0" indent="0">
              <a:buNone/>
            </a:pPr>
            <a:r>
              <a:rPr lang="en-US" b="0" i="0" dirty="0">
                <a:solidFill>
                  <a:srgbClr val="C678DD"/>
                </a:solidFill>
                <a:effectLst/>
                <a:latin typeface="Hack"/>
              </a:rPr>
              <a:t>group</a:t>
            </a:r>
            <a:r>
              <a:rPr lang="en-US" b="0" i="0" dirty="0">
                <a:solidFill>
                  <a:srgbClr val="ABB2BF"/>
                </a:solidFill>
                <a:effectLst/>
                <a:latin typeface="Hack"/>
              </a:rPr>
              <a:t> </a:t>
            </a:r>
            <a:r>
              <a:rPr lang="en-US" b="0" i="0" dirty="0">
                <a:solidFill>
                  <a:srgbClr val="C678DD"/>
                </a:solidFill>
                <a:effectLst/>
                <a:latin typeface="Hack"/>
              </a:rPr>
              <a:t>by</a:t>
            </a:r>
            <a:r>
              <a:rPr lang="en-US" b="0" i="0" dirty="0">
                <a:solidFill>
                  <a:srgbClr val="ABB2BF"/>
                </a:solidFill>
                <a:effectLst/>
                <a:latin typeface="Hack"/>
              </a:rPr>
              <a:t> </a:t>
            </a:r>
            <a:r>
              <a:rPr lang="en-US" b="0" i="0" dirty="0" err="1">
                <a:solidFill>
                  <a:srgbClr val="ABB2BF"/>
                </a:solidFill>
                <a:effectLst/>
                <a:latin typeface="Hack"/>
              </a:rPr>
              <a:t>customer_id</a:t>
            </a:r>
            <a:r>
              <a:rPr lang="en-US" b="0" i="0" dirty="0">
                <a:solidFill>
                  <a:srgbClr val="ABB2BF"/>
                </a:solidFill>
                <a:effectLst/>
                <a:latin typeface="Hack"/>
              </a:rPr>
              <a:t> </a:t>
            </a:r>
            <a:endParaRPr lang="pl-PL" b="0" i="0" dirty="0">
              <a:solidFill>
                <a:srgbClr val="ABB2BF"/>
              </a:solidFill>
              <a:effectLst/>
              <a:latin typeface="Hack"/>
            </a:endParaRPr>
          </a:p>
          <a:p>
            <a:pPr marL="0" indent="0">
              <a:buNone/>
            </a:pPr>
            <a:r>
              <a:rPr lang="en-US" b="0" i="0" dirty="0">
                <a:solidFill>
                  <a:srgbClr val="C678DD"/>
                </a:solidFill>
                <a:effectLst/>
                <a:latin typeface="Hack"/>
              </a:rPr>
              <a:t>having</a:t>
            </a:r>
            <a:r>
              <a:rPr lang="en-US" b="0" i="0" dirty="0">
                <a:solidFill>
                  <a:srgbClr val="ABB2BF"/>
                </a:solidFill>
                <a:effectLst/>
                <a:latin typeface="Hack"/>
              </a:rPr>
              <a:t> </a:t>
            </a:r>
            <a:r>
              <a:rPr lang="en-US" b="0" i="0" dirty="0">
                <a:solidFill>
                  <a:srgbClr val="61AFEF"/>
                </a:solidFill>
                <a:effectLst/>
                <a:latin typeface="Hack"/>
              </a:rPr>
              <a:t>sum</a:t>
            </a:r>
            <a:r>
              <a:rPr lang="en-US" b="0" i="0" dirty="0">
                <a:solidFill>
                  <a:srgbClr val="ABB2BF"/>
                </a:solidFill>
                <a:effectLst/>
                <a:latin typeface="Hack"/>
              </a:rPr>
              <a:t>(</a:t>
            </a:r>
            <a:r>
              <a:rPr lang="en-US" b="0" i="0" dirty="0" err="1">
                <a:solidFill>
                  <a:srgbClr val="ABB2BF"/>
                </a:solidFill>
                <a:effectLst/>
                <a:latin typeface="Hack"/>
              </a:rPr>
              <a:t>order_total</a:t>
            </a:r>
            <a:r>
              <a:rPr lang="en-US" b="0" i="0" dirty="0">
                <a:solidFill>
                  <a:srgbClr val="ABB2BF"/>
                </a:solidFill>
                <a:effectLst/>
                <a:latin typeface="Hack"/>
              </a:rPr>
              <a:t>) </a:t>
            </a:r>
            <a:r>
              <a:rPr lang="en-US" b="0" i="0" dirty="0">
                <a:solidFill>
                  <a:srgbClr val="56B6C2"/>
                </a:solidFill>
                <a:effectLst/>
                <a:latin typeface="Hack"/>
              </a:rPr>
              <a:t>&lt;</a:t>
            </a:r>
            <a:r>
              <a:rPr lang="en-US" b="0" i="0" dirty="0">
                <a:solidFill>
                  <a:srgbClr val="ABB2BF"/>
                </a:solidFill>
                <a:effectLst/>
                <a:latin typeface="Hack"/>
              </a:rPr>
              <a:t> </a:t>
            </a:r>
            <a:r>
              <a:rPr lang="en-US" b="0" i="0" dirty="0">
                <a:solidFill>
                  <a:srgbClr val="D19A66"/>
                </a:solidFill>
                <a:effectLst/>
                <a:latin typeface="Hack"/>
              </a:rPr>
              <a:t>1000</a:t>
            </a:r>
            <a:r>
              <a:rPr lang="en-US" b="0" i="0" dirty="0">
                <a:solidFill>
                  <a:srgbClr val="ABB2BF"/>
                </a:solidFill>
                <a:effectLst/>
                <a:latin typeface="Hack"/>
              </a:rPr>
              <a:t>;</a:t>
            </a: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379517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7C5EC5A8-A274-B01A-9C09-2AFA4A1EB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Składnia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9E2BA866-7B4F-1321-24C2-5FFF310482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select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select_list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from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table_name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group by</a:t>
            </a:r>
          </a:p>
          <a:p>
            <a:pPr marL="0" indent="0">
              <a:buNone/>
            </a:pPr>
            <a:r>
              <a:rPr lang="en-US" dirty="0"/>
              <a:t>    column1,</a:t>
            </a:r>
          </a:p>
          <a:p>
            <a:pPr marL="0" indent="0">
              <a:buNone/>
            </a:pPr>
            <a:r>
              <a:rPr lang="en-US" dirty="0"/>
              <a:t>    column2,</a:t>
            </a:r>
          </a:p>
          <a:p>
            <a:pPr marL="0" indent="0">
              <a:buNone/>
            </a:pPr>
            <a:r>
              <a:rPr lang="en-US" dirty="0"/>
              <a:t>    ...</a:t>
            </a:r>
          </a:p>
          <a:p>
            <a:pPr marL="0" indent="0">
              <a:buNone/>
            </a:pPr>
            <a:r>
              <a:rPr lang="en-US" dirty="0"/>
              <a:t>having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search_condition</a:t>
            </a:r>
            <a:r>
              <a:rPr lang="en-US" dirty="0"/>
              <a:t>;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336889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9C8B74D-10C2-D3CD-61F3-E1A6D195B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Having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A7492A5-2D99-8941-4F64-BEB194AF3D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Klauzula </a:t>
            </a:r>
            <a:r>
              <a:rPr lang="pl-PL" dirty="0" err="1"/>
              <a:t>having</a:t>
            </a:r>
            <a:r>
              <a:rPr lang="pl-PL" dirty="0"/>
              <a:t> pojawia się bezpośrednio po klauzuli </a:t>
            </a:r>
            <a:r>
              <a:rPr lang="pl-PL" dirty="0" err="1"/>
              <a:t>group</a:t>
            </a:r>
            <a:r>
              <a:rPr lang="pl-PL" dirty="0"/>
              <a:t> by. Aby utworzyć klauzulę </a:t>
            </a:r>
            <a:r>
              <a:rPr lang="pl-PL" dirty="0" err="1"/>
              <a:t>having</a:t>
            </a:r>
            <a:r>
              <a:rPr lang="pl-PL" dirty="0"/>
              <a:t>, należy określić </a:t>
            </a:r>
            <a:r>
              <a:rPr lang="pl-PL" dirty="0" err="1"/>
              <a:t>search_condition</a:t>
            </a:r>
            <a:r>
              <a:rPr lang="pl-PL" dirty="0"/>
              <a:t>, który może składać się z jednego lub więcej wyrażeń logicznych. Instrukcja </a:t>
            </a:r>
            <a:r>
              <a:rPr lang="pl-PL" dirty="0" err="1"/>
              <a:t>select</a:t>
            </a:r>
            <a:r>
              <a:rPr lang="pl-PL" dirty="0"/>
              <a:t> zwróci tylko grupy (lub wiersze), które powodują, że parametr </a:t>
            </a:r>
            <a:r>
              <a:rPr lang="pl-PL" dirty="0" err="1"/>
              <a:t>search_condition</a:t>
            </a:r>
            <a:r>
              <a:rPr lang="pl-PL" dirty="0"/>
              <a:t> ma wartość </a:t>
            </a:r>
            <a:r>
              <a:rPr lang="pl-PL" dirty="0" err="1"/>
              <a:t>true</a:t>
            </a:r>
            <a:r>
              <a:rPr lang="pl-P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798388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C5BFAC5-E5A5-D9D8-573D-F16613B49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Inny przykład</a:t>
            </a:r>
          </a:p>
        </p:txBody>
      </p:sp>
      <p:pic>
        <p:nvPicPr>
          <p:cNvPr id="9" name="Symbol zastępczy zawartości 8">
            <a:extLst>
              <a:ext uri="{FF2B5EF4-FFF2-40B4-BE49-F238E27FC236}">
                <a16:creationId xmlns:a16="http://schemas.microsoft.com/office/drawing/2014/main" id="{E418D529-79BF-5169-CC60-DE64B0F499E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35185" y="1735458"/>
            <a:ext cx="8984609" cy="4463598"/>
          </a:xfrm>
        </p:spPr>
      </p:pic>
    </p:spTree>
    <p:extLst>
      <p:ext uri="{BB962C8B-B14F-4D97-AF65-F5344CB8AC3E}">
        <p14:creationId xmlns:p14="http://schemas.microsoft.com/office/powerpoint/2010/main" val="32808181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E75122D-05B2-7798-DD7D-8C9829CBA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Region zawierający więcej niż 10 państw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357D5CA-6461-D212-05E6-E033CCDEE2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select regions.name </a:t>
            </a:r>
            <a:r>
              <a:rPr lang="en-US" dirty="0" err="1"/>
              <a:t>region,count</a:t>
            </a:r>
            <a:r>
              <a:rPr lang="en-US" dirty="0"/>
              <a:t>(</a:t>
            </a:r>
            <a:r>
              <a:rPr lang="en-US" dirty="0" err="1"/>
              <a:t>country_id</a:t>
            </a:r>
            <a:r>
              <a:rPr lang="en-US" dirty="0"/>
              <a:t>) </a:t>
            </a:r>
            <a:r>
              <a:rPr lang="en-US" dirty="0" err="1"/>
              <a:t>country_count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from countries</a:t>
            </a:r>
          </a:p>
          <a:p>
            <a:pPr marL="0" indent="0">
              <a:buNone/>
            </a:pPr>
            <a:r>
              <a:rPr lang="en-US" dirty="0"/>
              <a:t>inner join regions using (</a:t>
            </a:r>
            <a:r>
              <a:rPr lang="en-US" dirty="0" err="1"/>
              <a:t>region_id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group by (regions.name)</a:t>
            </a:r>
          </a:p>
          <a:p>
            <a:pPr marL="0" indent="0">
              <a:buNone/>
            </a:pPr>
            <a:r>
              <a:rPr lang="en-US" dirty="0"/>
              <a:t>having count(</a:t>
            </a:r>
            <a:r>
              <a:rPr lang="en-US" dirty="0" err="1"/>
              <a:t>region_id</a:t>
            </a:r>
            <a:r>
              <a:rPr lang="en-US" dirty="0"/>
              <a:t>) &gt; 10</a:t>
            </a:r>
          </a:p>
          <a:p>
            <a:pPr marL="0" indent="0">
              <a:buNone/>
            </a:pPr>
            <a:r>
              <a:rPr lang="en-US" dirty="0"/>
              <a:t>order by </a:t>
            </a:r>
            <a:r>
              <a:rPr lang="en-US" dirty="0" err="1"/>
              <a:t>country_count</a:t>
            </a:r>
            <a:r>
              <a:rPr lang="en-US" dirty="0"/>
              <a:t> desc;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202759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20</TotalTime>
  <Words>525</Words>
  <Application>Microsoft Office PowerPoint</Application>
  <PresentationFormat>Panoramiczny</PresentationFormat>
  <Paragraphs>45</Paragraphs>
  <Slides>10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8" baseType="lpstr">
      <vt:lpstr>Hack</vt:lpstr>
      <vt:lpstr>Raleway2</vt:lpstr>
      <vt:lpstr>Source Sans Pro</vt:lpstr>
      <vt:lpstr>Source Sans Pro2</vt:lpstr>
      <vt:lpstr>Tw Cen MT</vt:lpstr>
      <vt:lpstr>Tw Cen MT Condensed</vt:lpstr>
      <vt:lpstr>Wingdings 3</vt:lpstr>
      <vt:lpstr>Integralny</vt:lpstr>
      <vt:lpstr>HAVING</vt:lpstr>
      <vt:lpstr>Wstęp</vt:lpstr>
      <vt:lpstr>Sposób działania</vt:lpstr>
      <vt:lpstr>Przykład polecenia</vt:lpstr>
      <vt:lpstr>Inny przykład</vt:lpstr>
      <vt:lpstr>Składnia</vt:lpstr>
      <vt:lpstr>Having</vt:lpstr>
      <vt:lpstr>Inny przykład</vt:lpstr>
      <vt:lpstr>Region zawierający więcej niż 10 państw</vt:lpstr>
      <vt:lpstr>10 krajów o powierzchni większej niż 1000000km2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HAVING</dc:title>
  <dc:creator>Damian Radzik</dc:creator>
  <cp:lastModifiedBy>Damian Radzik</cp:lastModifiedBy>
  <cp:revision>1</cp:revision>
  <dcterms:created xsi:type="dcterms:W3CDTF">2022-10-19T08:07:42Z</dcterms:created>
  <dcterms:modified xsi:type="dcterms:W3CDTF">2022-10-27T07:09:46Z</dcterms:modified>
</cp:coreProperties>
</file>