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1E5D1FE7-CBFC-4DF1-8D09-0981A14DBF10}"/>
    <pc:docChg chg="modSld">
      <pc:chgData name="Damian Radzik" userId="9b6437a5cc3fe03b" providerId="LiveId" clId="{1E5D1FE7-CBFC-4DF1-8D09-0981A14DBF10}" dt="2022-10-26T08:45:09.977" v="9" actId="20577"/>
      <pc:docMkLst>
        <pc:docMk/>
      </pc:docMkLst>
      <pc:sldChg chg="modSp mod">
        <pc:chgData name="Damian Radzik" userId="9b6437a5cc3fe03b" providerId="LiveId" clId="{1E5D1FE7-CBFC-4DF1-8D09-0981A14DBF10}" dt="2022-10-26T08:45:09.977" v="9" actId="20577"/>
        <pc:sldMkLst>
          <pc:docMk/>
          <pc:sldMk cId="1216884443" sldId="257"/>
        </pc:sldMkLst>
        <pc:spChg chg="mod">
          <ac:chgData name="Damian Radzik" userId="9b6437a5cc3fe03b" providerId="LiveId" clId="{1E5D1FE7-CBFC-4DF1-8D09-0981A14DBF10}" dt="2022-10-26T08:45:09.977" v="9" actId="20577"/>
          <ac:spMkLst>
            <pc:docMk/>
            <pc:sldMk cId="1216884443" sldId="257"/>
            <ac:spMk id="2" creationId="{9BBA1D48-881E-0DD6-2860-D4D246968F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0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91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78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57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01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41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52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8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597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88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39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0711A7-C7AE-4873-A92A-71CA703F6A3E}" type="datetimeFigureOut">
              <a:rPr lang="pl-PL" smtClean="0"/>
              <a:t>26.10.2022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5A819A-EB76-4503-A2AD-BACAA8FEA9C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69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BF4A71-094E-6F0D-E6C2-686E30110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Różnice między bazami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04E95A3-213D-464C-8D54-9AAAE9A365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61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A1915B-C7D0-8447-3E0E-9C6C9C03B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</a:t>
            </a:r>
            <a:r>
              <a:rPr lang="pl-PL" dirty="0" err="1"/>
              <a:t>MariaDB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7B7517-57D1-5857-1FB9-FE3BC1519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MariaDB</a:t>
            </a:r>
            <a:r>
              <a:rPr lang="pl-PL" dirty="0"/>
              <a:t> ma znacznie większą liczbę nowych funkcji, co czyni ją lepszą pod względem wydajności i orientacji na użytkownika.  </a:t>
            </a:r>
            <a:r>
              <a:rPr lang="pl-PL" dirty="0" err="1"/>
              <a:t>MariaDB</a:t>
            </a:r>
            <a:r>
              <a:rPr lang="pl-PL" dirty="0"/>
              <a:t> zapewnia silne wsparcie użytkownikom za pośrednictwem społeczności open </a:t>
            </a:r>
            <a:r>
              <a:rPr lang="pl-PL" dirty="0" err="1"/>
              <a:t>source</a:t>
            </a:r>
            <a:r>
              <a:rPr lang="pl-PL" dirty="0"/>
              <a:t>, forów internetowych, a nawet ekspertów. W ramach subskrypcji dla przedsiębiorstw dostępne jest całodobowe wsparcie.</a:t>
            </a:r>
          </a:p>
        </p:txBody>
      </p:sp>
    </p:spTree>
    <p:extLst>
      <p:ext uri="{BB962C8B-B14F-4D97-AF65-F5344CB8AC3E}">
        <p14:creationId xmlns:p14="http://schemas.microsoft.com/office/powerpoint/2010/main" val="35256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EB382E-8B51-8F85-C5AE-D054947C4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</a:t>
            </a:r>
            <a:r>
              <a:rPr lang="pl-PL" dirty="0" err="1"/>
              <a:t>MariaDB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AC72AF-EB29-7FFE-67C0-6793648F3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Przede wszystkim </a:t>
            </a:r>
            <a:r>
              <a:rPr lang="pl-PL" dirty="0" err="1"/>
              <a:t>MariaDB</a:t>
            </a:r>
            <a:r>
              <a:rPr lang="pl-PL" dirty="0"/>
              <a:t> oferuje więcej i lepsze silniki pamięci masowej. Obsługa </a:t>
            </a:r>
            <a:r>
              <a:rPr lang="pl-PL" dirty="0" err="1"/>
              <a:t>NoSQL</a:t>
            </a:r>
            <a:r>
              <a:rPr lang="pl-PL" dirty="0"/>
              <a:t>, dostarczana przez </a:t>
            </a:r>
            <a:r>
              <a:rPr lang="pl-PL" dirty="0" err="1"/>
              <a:t>Cassandrę</a:t>
            </a:r>
            <a:r>
              <a:rPr lang="pl-PL" dirty="0"/>
              <a:t>, pozwala na uruchamianie SQL i </a:t>
            </a:r>
            <a:r>
              <a:rPr lang="pl-PL" dirty="0" err="1"/>
              <a:t>NoSQL</a:t>
            </a:r>
            <a:r>
              <a:rPr lang="pl-PL" dirty="0"/>
              <a:t> w jednym systemie. </a:t>
            </a:r>
            <a:r>
              <a:rPr lang="pl-PL" dirty="0" err="1"/>
              <a:t>MariaDB</a:t>
            </a:r>
            <a:r>
              <a:rPr lang="pl-PL" dirty="0"/>
              <a:t> obsługuje również </a:t>
            </a:r>
            <a:r>
              <a:rPr lang="pl-PL" dirty="0" err="1"/>
              <a:t>TokuDB</a:t>
            </a:r>
            <a:r>
              <a:rPr lang="pl-PL" dirty="0"/>
              <a:t>, który może obsługiwać ogromne zasoby danych dla dużych organizacji i użytkowników korporacyjnych. Silniki baz danych MySQL zostały zastąpione przez Arię, która oferuje lepsze buforowanie, co robi różnicę, jeśli chodzi o operacje wymagające dużej ilości </a:t>
            </a:r>
            <a:r>
              <a:rPr lang="pl-PL" dirty="0" err="1"/>
              <a:t>paamięci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061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EE25DA-10C9-6062-8C99-78DD372E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18015"/>
          </a:xfrm>
        </p:spPr>
        <p:txBody>
          <a:bodyPr/>
          <a:lstStyle/>
          <a:p>
            <a:r>
              <a:rPr lang="pl-PL" dirty="0"/>
              <a:t>Różnice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63D6354C-451C-E976-7F2B-86044927CE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06784"/>
              </p:ext>
            </p:extLst>
          </p:nvPr>
        </p:nvGraphicFramePr>
        <p:xfrm>
          <a:off x="648269" y="1460310"/>
          <a:ext cx="10815850" cy="5197016"/>
        </p:xfrm>
        <a:graphic>
          <a:graphicData uri="http://schemas.openxmlformats.org/drawingml/2006/table">
            <a:tbl>
              <a:tblPr/>
              <a:tblGrid>
                <a:gridCol w="5407925">
                  <a:extLst>
                    <a:ext uri="{9D8B030D-6E8A-4147-A177-3AD203B41FA5}">
                      <a16:colId xmlns:a16="http://schemas.microsoft.com/office/drawing/2014/main" val="3505739802"/>
                    </a:ext>
                  </a:extLst>
                </a:gridCol>
                <a:gridCol w="5407925">
                  <a:extLst>
                    <a:ext uri="{9D8B030D-6E8A-4147-A177-3AD203B41FA5}">
                      <a16:colId xmlns:a16="http://schemas.microsoft.com/office/drawing/2014/main" val="931276578"/>
                    </a:ext>
                  </a:extLst>
                </a:gridCol>
              </a:tblGrid>
              <a:tr h="316123">
                <a:tc>
                  <a:txBody>
                    <a:bodyPr/>
                    <a:lstStyle/>
                    <a:p>
                      <a:pPr algn="ctr"/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MariaDB</a:t>
                      </a:r>
                      <a:endParaRPr lang="pl-PL" sz="16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MySQL</a:t>
                      </a:r>
                      <a:endParaRPr lang="pl-PL" sz="16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735058"/>
                  </a:ext>
                </a:extLst>
              </a:tr>
              <a:tr h="578400"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 porównaniu z MySQL MariaDB działa lepiej pod względem szybkości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MySQL wykazuje mniejszą prędkość w porównaniu z MariaDB.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430225"/>
                  </a:ext>
                </a:extLst>
              </a:tr>
              <a:tr h="578400"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Instrukcje JSON, WITH i KILL należą do nowych funkcji i rozszerzeń zawartych w </a:t>
                      </a:r>
                      <a:r>
                        <a:rPr lang="pl-PL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MariaDB</a:t>
                      </a: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MySQL nie obsługuje nowych funkcji </a:t>
                      </a:r>
                      <a:r>
                        <a:rPr lang="pl-PL" sz="16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MariaDB</a:t>
                      </a:r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380422"/>
                  </a:ext>
                </a:extLst>
              </a:tr>
              <a:tr h="1055776"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Replikację można wykonać w MariaDB w bezpieczniejszy i szybszy sposób. W porównaniu do standardowego MySQL, aktualizacje można ukończyć 2x szybciej.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 społecznościowej edycji MySQL można połączyć określoną liczbę wątków. Obsługa wątków jest zawarta w planie korporacyjnym MySQL.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181631"/>
                  </a:ext>
                </a:extLst>
              </a:tr>
              <a:tr h="931023"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MariaDB umożliwia szyfrowanie dzienników binarnych i tabel tymczasowych.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MySQL szyfruje logi redo/cofnij (gdy ta opcja jest włączona), ale nie szyfruje tymczasowego obszaru tabel ani logów binarnych.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43960"/>
                  </a:ext>
                </a:extLst>
              </a:tr>
              <a:tr h="681518"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 wyjęciu z pudełka MariaDB ma wtyczkę do zarządzania kluczami AWS.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MySQL ma wiele wtyczek do zarządzania kluczami, ale są one dostępne tylko w wersji Enterprise.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651706"/>
                  </a:ext>
                </a:extLst>
              </a:tr>
              <a:tr h="1055776">
                <a:tc>
                  <a:txBody>
                    <a:bodyPr/>
                    <a:lstStyle/>
                    <a:p>
                      <a:pPr algn="ctr"/>
                      <a:r>
                        <a:rPr lang="pl-PL" sz="16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MariaDB wykorzystuje wtyczki uwierzytelniające jako środek bezpieczeństwa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MySQL 8.0 używa buforowania hasła sha2 jako domyślnej wtyczki uwierzytelniającej. Korzystając z algorytmu SHA-256, modyfikacja ta może zwiększyć bezpieczeństwo.</a:t>
                      </a:r>
                    </a:p>
                  </a:txBody>
                  <a:tcPr marL="25031" marR="25031" marT="25031" marB="25031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189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18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BA1D48-881E-0DD6-2860-D4D246968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mariadb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CC0213-3D49-139A-17B6-AE3F80D44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err="1"/>
              <a:t>MariaDB</a:t>
            </a:r>
            <a:r>
              <a:rPr lang="pl-PL" dirty="0"/>
              <a:t> jest opracowanym przez społeczność, komercyjnie obsługiwanym rozwidleniem systemu zarządzania relacyjnymi bazami danych MySQL (RDBMS). Rozwój jest prowadzony przez niektórych byłych programistów MySQL, którzy postanowili stworzyć swój system z powodu obaw o przejęcie firmy przez Oracle Corporation.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Twórcy </a:t>
            </a:r>
            <a:r>
              <a:rPr lang="pl-PL" dirty="0" err="1"/>
              <a:t>MariaDB</a:t>
            </a:r>
            <a:r>
              <a:rPr lang="pl-PL" dirty="0"/>
              <a:t> od samego początku zamierzali zachować wysoką kompatybilność z MySQL, zapewniając możliwość zastępowania bazy danych i dokładne dopasowanie do interfejsów API i poleceń MySQL. Obejmuje nowy silnik pamięci, Aria, alternatywę dla </a:t>
            </a:r>
            <a:r>
              <a:rPr lang="pl-PL" dirty="0" err="1"/>
              <a:t>MyISAM</a:t>
            </a:r>
            <a:r>
              <a:rPr lang="pl-PL" dirty="0"/>
              <a:t>, która ma być domyślnym silnikiem transakcyjnym i nietransakcyjnym.</a:t>
            </a:r>
          </a:p>
        </p:txBody>
      </p:sp>
    </p:spTree>
    <p:extLst>
      <p:ext uri="{BB962C8B-B14F-4D97-AF65-F5344CB8AC3E}">
        <p14:creationId xmlns:p14="http://schemas.microsoft.com/office/powerpoint/2010/main" val="121688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630F21-155B-D688-291D-4F417C075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DE72AF-B01B-5A41-AC24-4AFAF2730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MySQL to system zarządzania relacyjnymi bazami danych typu open </a:t>
            </a:r>
            <a:r>
              <a:rPr lang="pl-PL" dirty="0" err="1"/>
              <a:t>source</a:t>
            </a:r>
            <a:r>
              <a:rPr lang="pl-PL" dirty="0"/>
              <a:t> (RDBMS). MySQL był sponsorowany przez szwedzką firmę MySQL AB, która została kupiona przez Sun Microsystems (obecnie Oracle Corporation).  W 2010 r., Kiedy Oracle przejął firmę Sun, </a:t>
            </a:r>
            <a:r>
              <a:rPr lang="pl-PL" dirty="0" err="1"/>
              <a:t>Widenius</a:t>
            </a:r>
            <a:r>
              <a:rPr lang="pl-PL" dirty="0"/>
              <a:t> rozwidlił projekt MySQL o otwartym kodzie źródłowym, aby stworzyć </a:t>
            </a:r>
            <a:r>
              <a:rPr lang="pl-PL" dirty="0" err="1"/>
              <a:t>MariaDB</a:t>
            </a:r>
            <a:r>
              <a:rPr lang="pl-PL" dirty="0"/>
              <a:t>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MySQL jest składnikiem wielu aplikacji internetowych LAMP (i innych), który jest akronimem dla Linuksa, Apache, MySQL, Perl / PHP / </a:t>
            </a:r>
            <a:r>
              <a:rPr lang="pl-PL" dirty="0" err="1"/>
              <a:t>Python</a:t>
            </a:r>
            <a:r>
              <a:rPr lang="pl-PL" dirty="0"/>
              <a:t>. MySQL jest używany przez wiele aplikacji internetowych opartych na bazach danych, w tym </a:t>
            </a:r>
            <a:r>
              <a:rPr lang="pl-PL" dirty="0" err="1"/>
              <a:t>WordPress</a:t>
            </a:r>
            <a:r>
              <a:rPr lang="pl-PL" dirty="0"/>
              <a:t>, </a:t>
            </a:r>
            <a:r>
              <a:rPr lang="pl-PL" dirty="0" err="1"/>
              <a:t>Drupal</a:t>
            </a:r>
            <a:r>
              <a:rPr lang="pl-PL" dirty="0"/>
              <a:t>, </a:t>
            </a:r>
            <a:r>
              <a:rPr lang="pl-PL" dirty="0" err="1"/>
              <a:t>phpBB</a:t>
            </a:r>
            <a:r>
              <a:rPr lang="pl-PL" dirty="0"/>
              <a:t> i  </a:t>
            </a:r>
            <a:r>
              <a:rPr lang="pl-PL" dirty="0" err="1"/>
              <a:t>Joomla</a:t>
            </a:r>
            <a:r>
              <a:rPr lang="pl-PL" dirty="0"/>
              <a:t>. MySQL jest także używany przez wiele popularnych stron internetowych, w tym Facebook, Flickr, </a:t>
            </a:r>
            <a:r>
              <a:rPr lang="pl-PL" dirty="0" err="1"/>
              <a:t>MediaWiki</a:t>
            </a:r>
            <a:r>
              <a:rPr lang="pl-PL" dirty="0"/>
              <a:t>, Twitter i YouTube. </a:t>
            </a:r>
          </a:p>
        </p:txBody>
      </p:sp>
    </p:spTree>
    <p:extLst>
      <p:ext uri="{BB962C8B-B14F-4D97-AF65-F5344CB8AC3E}">
        <p14:creationId xmlns:p14="http://schemas.microsoft.com/office/powerpoint/2010/main" val="4039632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8253D4-7D9D-E5A5-9291-E24FE303D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86BBF5-7625-8B67-31D0-7A496A12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MySQL: MySQL to system zarządzania relacyjnymi bazami danych typu open </a:t>
            </a:r>
            <a:r>
              <a:rPr lang="pl-PL" dirty="0" err="1"/>
              <a:t>source</a:t>
            </a:r>
            <a:r>
              <a:rPr lang="pl-PL" dirty="0"/>
              <a:t> (RDBMS). Podobnie jak wszystkie inne relacyjne bazy danych, MySQL wykorzystuje tabele, ograniczenia, wyzwalacze, role, procedury składowane i widoki jako podstawowe komponenty, do których mamy dostęp. Tabela składa się z wierszy, a każdy wiersz zawiera ten sam zestaw kolumn. MySQL używa kluczy podstawowych do jednoznacznej identyfikacji każdego wiersza (np. Rekordu) w tabeli, a kluczy obcych do zapewnienia referencyjnej integralności między dwoma powiązanymi tabelami.</a:t>
            </a:r>
          </a:p>
        </p:txBody>
      </p:sp>
    </p:spTree>
    <p:extLst>
      <p:ext uri="{BB962C8B-B14F-4D97-AF65-F5344CB8AC3E}">
        <p14:creationId xmlns:p14="http://schemas.microsoft.com/office/powerpoint/2010/main" val="126213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3C14A0-E697-7DC4-6AB4-84E08F015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13A2B-8A7E-D063-9C5F-AD862EE16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 err="1"/>
              <a:t>MariaDB</a:t>
            </a:r>
            <a:r>
              <a:rPr lang="pl-PL" dirty="0"/>
              <a:t>: Ponieważ </a:t>
            </a:r>
            <a:r>
              <a:rPr lang="pl-PL" dirty="0" err="1"/>
              <a:t>MariaDB</a:t>
            </a:r>
            <a:r>
              <a:rPr lang="pl-PL" dirty="0"/>
              <a:t> jest rozwidleniem MySQL, struktura bazy danych i indeksy </a:t>
            </a:r>
            <a:r>
              <a:rPr lang="pl-PL" dirty="0" err="1"/>
              <a:t>MariaDB</a:t>
            </a:r>
            <a:r>
              <a:rPr lang="pl-PL" dirty="0"/>
              <a:t> są takie same jak w MySQL. Pozwala to na przejście z MySQL na </a:t>
            </a:r>
            <a:r>
              <a:rPr lang="pl-PL" dirty="0" err="1"/>
              <a:t>MariaDB</a:t>
            </a:r>
            <a:r>
              <a:rPr lang="pl-PL" dirty="0"/>
              <a:t> bez konieczności modyfikowania aplikacji, ponieważ dane i struktury danych nie będą musiały się zmieniać.</a:t>
            </a:r>
          </a:p>
          <a:p>
            <a:pPr marL="0" indent="0">
              <a:buNone/>
            </a:pPr>
            <a:r>
              <a:rPr lang="pl-PL" dirty="0"/>
              <a:t>To oznacza, że:</a:t>
            </a:r>
          </a:p>
          <a:p>
            <a:r>
              <a:rPr lang="pl-PL" dirty="0"/>
              <a:t>Pliki definicji danych i tabel są kompatybilne</a:t>
            </a:r>
          </a:p>
          <a:p>
            <a:r>
              <a:rPr lang="pl-PL" dirty="0"/>
              <a:t>Protokoły klienta, struktury i interfejsy API są identyczne</a:t>
            </a:r>
          </a:p>
          <a:p>
            <a:r>
              <a:rPr lang="pl-PL" dirty="0"/>
              <a:t>Łączniki MySQL będą działać z </a:t>
            </a:r>
            <a:r>
              <a:rPr lang="pl-PL" dirty="0" err="1"/>
              <a:t>MariaDB</a:t>
            </a:r>
            <a:r>
              <a:rPr lang="pl-PL" dirty="0"/>
              <a:t> bez modyfikacji</a:t>
            </a:r>
          </a:p>
          <a:p>
            <a:r>
              <a:rPr lang="pl-PL" dirty="0"/>
              <a:t>Nawet narzędzia wiersza poleceń są podobne do </a:t>
            </a:r>
            <a:r>
              <a:rPr lang="pl-PL" dirty="0" err="1"/>
              <a:t>mysqldump</a:t>
            </a:r>
            <a:r>
              <a:rPr lang="pl-PL" dirty="0"/>
              <a:t> i </a:t>
            </a:r>
            <a:r>
              <a:rPr lang="pl-PL" dirty="0" err="1"/>
              <a:t>mysqladmin</a:t>
            </a:r>
            <a:r>
              <a:rPr lang="pl-PL" dirty="0"/>
              <a:t>, które nadal mają oryginalne nazwy, co pozwala </a:t>
            </a:r>
            <a:r>
              <a:rPr lang="pl-PL" dirty="0" err="1"/>
              <a:t>MariaDB</a:t>
            </a:r>
            <a:r>
              <a:rPr lang="pl-PL" dirty="0"/>
              <a:t> zachować zgodność.</a:t>
            </a:r>
          </a:p>
          <a:p>
            <a:pPr marL="0" indent="0">
              <a:buNone/>
            </a:pPr>
            <a:r>
              <a:rPr lang="pl-PL" dirty="0"/>
              <a:t>Aby upewnić się, że </a:t>
            </a:r>
            <a:r>
              <a:rPr lang="pl-PL" dirty="0" err="1"/>
              <a:t>MariaDB</a:t>
            </a:r>
            <a:r>
              <a:rPr lang="pl-PL" dirty="0"/>
              <a:t> zachowuje kompatybilność drop-in, programiści </a:t>
            </a:r>
            <a:r>
              <a:rPr lang="pl-PL" dirty="0" err="1"/>
              <a:t>MariaDB</a:t>
            </a:r>
            <a:r>
              <a:rPr lang="pl-PL" dirty="0"/>
              <a:t> co miesiąc łączą kod </a:t>
            </a:r>
            <a:r>
              <a:rPr lang="pl-PL" dirty="0" err="1"/>
              <a:t>MariaDB</a:t>
            </a:r>
            <a:r>
              <a:rPr lang="pl-PL" dirty="0"/>
              <a:t> z kodem MySQL. Mimo wszystko istnieją pewne różnice między </a:t>
            </a:r>
            <a:r>
              <a:rPr lang="pl-PL" dirty="0" err="1"/>
              <a:t>MariaDB</a:t>
            </a:r>
            <a:r>
              <a:rPr lang="pl-PL" dirty="0"/>
              <a:t> i MySQL, które mogą powodować drobne problemy ze zgodnością.</a:t>
            </a:r>
          </a:p>
        </p:txBody>
      </p:sp>
    </p:spTree>
    <p:extLst>
      <p:ext uri="{BB962C8B-B14F-4D97-AF65-F5344CB8AC3E}">
        <p14:creationId xmlns:p14="http://schemas.microsoft.com/office/powerpoint/2010/main" val="91046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0DD0A8-0899-C72F-D3C3-FC9A0513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D5FD2F-8B6D-0EFC-FA52-B01DCA57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effectLst/>
                <a:latin typeface="ff-more-web-pro"/>
              </a:rPr>
              <a:t>Stopniowo MySQL rozdzieliło się </a:t>
            </a:r>
            <a:r>
              <a:rPr lang="pl-PL" b="0" i="0" dirty="0" err="1">
                <a:effectLst/>
                <a:latin typeface="ff-more-web-pro"/>
              </a:rPr>
              <a:t>MariaDB</a:t>
            </a:r>
            <a:r>
              <a:rPr lang="pl-PL" b="0" i="0" dirty="0">
                <a:effectLst/>
                <a:latin typeface="ff-more-web-pro"/>
              </a:rPr>
              <a:t>. Godnym uwagi przykładem był opracowywany wewnętrzny słownik danych dla MySQL 8. Była to duża zmiana w sposobie przechowywania i używania metadanych na serwerze. </a:t>
            </a:r>
            <a:r>
              <a:rPr lang="pl-PL" b="0" i="0" dirty="0" err="1">
                <a:effectLst/>
                <a:latin typeface="ff-more-web-pro"/>
              </a:rPr>
              <a:t>MariaDB</a:t>
            </a:r>
            <a:r>
              <a:rPr lang="pl-PL" b="0" i="0" dirty="0">
                <a:effectLst/>
                <a:latin typeface="ff-more-web-pro"/>
              </a:rPr>
              <a:t> nie ma równoważnej funkcji. Może to oznaczać koniec zgodności na poziomie plików danych między MySQL i </a:t>
            </a:r>
            <a:r>
              <a:rPr lang="pl-PL" b="0" i="0" dirty="0" err="1">
                <a:effectLst/>
                <a:latin typeface="ff-more-web-pro"/>
              </a:rPr>
              <a:t>MariaDB</a:t>
            </a:r>
            <a:r>
              <a:rPr lang="pl-PL" b="0" i="0" dirty="0">
                <a:effectLst/>
                <a:latin typeface="ff-more-web-pro"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594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E62C47-422D-8133-2E71-8BD335410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Systemy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DD4F2E-C250-0D68-4266-B7C2F79A7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MySQL: MySQL jest napisany w C i C ++ i zawiera pliki binarne dla następujących systemów: Microsoft Windows, OS X, Linux, AIX, </a:t>
            </a:r>
            <a:r>
              <a:rPr lang="pl-PL" dirty="0" err="1"/>
              <a:t>BSDi</a:t>
            </a:r>
            <a:r>
              <a:rPr lang="pl-PL" dirty="0"/>
              <a:t>, </a:t>
            </a:r>
            <a:r>
              <a:rPr lang="pl-PL" dirty="0" err="1"/>
              <a:t>FreeBSD</a:t>
            </a:r>
            <a:r>
              <a:rPr lang="pl-PL" dirty="0"/>
              <a:t>, HP-UX, IRIX, </a:t>
            </a:r>
            <a:r>
              <a:rPr lang="pl-PL" dirty="0" err="1"/>
              <a:t>NetBSD</a:t>
            </a:r>
            <a:r>
              <a:rPr lang="pl-PL" dirty="0"/>
              <a:t>, Novell Netware i wiele innych.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MariaDB</a:t>
            </a:r>
            <a:r>
              <a:rPr lang="pl-PL" dirty="0"/>
              <a:t>: system </a:t>
            </a:r>
            <a:r>
              <a:rPr lang="pl-PL" dirty="0" err="1"/>
              <a:t>MariaDB</a:t>
            </a:r>
            <a:r>
              <a:rPr lang="pl-PL" dirty="0"/>
              <a:t> jest napisany w C, C ++, </a:t>
            </a:r>
            <a:r>
              <a:rPr lang="pl-PL" dirty="0" err="1"/>
              <a:t>Bash</a:t>
            </a:r>
            <a:r>
              <a:rPr lang="pl-PL" dirty="0"/>
              <a:t> i Perl i ma pliki binarne dla następujących systemów: Microsoft Windows, Linux, OS X, </a:t>
            </a:r>
            <a:r>
              <a:rPr lang="pl-PL" dirty="0" err="1"/>
              <a:t>FreeBSD</a:t>
            </a:r>
            <a:r>
              <a:rPr lang="pl-PL" dirty="0"/>
              <a:t>, </a:t>
            </a:r>
            <a:r>
              <a:rPr lang="pl-PL" dirty="0" err="1"/>
              <a:t>OpenBSD</a:t>
            </a:r>
            <a:r>
              <a:rPr lang="pl-PL" dirty="0"/>
              <a:t>, Solaris i wielu innych.</a:t>
            </a:r>
          </a:p>
        </p:txBody>
      </p:sp>
    </p:spTree>
    <p:extLst>
      <p:ext uri="{BB962C8B-B14F-4D97-AF65-F5344CB8AC3E}">
        <p14:creationId xmlns:p14="http://schemas.microsoft.com/office/powerpoint/2010/main" val="7825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446B78-772B-3E1B-AB5A-7D119B2DC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Przeinstalowanie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A6F929-A62B-4097-6F89-7E3EB89AE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 racji tego, że </a:t>
            </a:r>
            <a:r>
              <a:rPr lang="pl-PL" dirty="0" err="1"/>
              <a:t>MariaDB</a:t>
            </a:r>
            <a:r>
              <a:rPr lang="pl-PL" dirty="0"/>
              <a:t> ma być binarnym zamiennikiem MySQL, powinniśmy być w stanie odinstalować MySQL, a następnie zainstalować </a:t>
            </a:r>
            <a:r>
              <a:rPr lang="pl-PL" dirty="0" err="1"/>
              <a:t>MariaDB</a:t>
            </a:r>
            <a:r>
              <a:rPr lang="pl-PL" dirty="0"/>
              <a:t> i (zakładając, że używamy tej samej wersji plików danych) móc się połączyć. Uwaga: aby zakończyć proces aktualizacji, musimy uruchomić </a:t>
            </a:r>
            <a:r>
              <a:rPr lang="pl-PL" dirty="0" err="1"/>
              <a:t>mysql_upgrade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3736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7354FF-BC91-3251-D3D1-45C52865A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A85C71-4666-188C-7D14-7B16FAFE9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Serwer MySQL nadaje się do kluczowych systemów produkcyjnych o dużym obciążeniu, a także do osadzania w masowo wdrażanym oprogramowaniu. Jest uważany za centralny składnik LAMP (Linux, Apache, MySQL i PHP). Baza danych MySQL jest dostępna dla różnych platform systemów operacyjnych, takich jak Linux, Windows, MAC, BSD UNIX itp. Popularne strony internetowe, takie jak Wikipedia, Facebook i YouTube, używają MySQL.</a:t>
            </a:r>
          </a:p>
        </p:txBody>
      </p:sp>
    </p:spTree>
    <p:extLst>
      <p:ext uri="{BB962C8B-B14F-4D97-AF65-F5344CB8AC3E}">
        <p14:creationId xmlns:p14="http://schemas.microsoft.com/office/powerpoint/2010/main" val="2328993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1018</Words>
  <Application>Microsoft Office PowerPoint</Application>
  <PresentationFormat>Panoramiczny</PresentationFormat>
  <Paragraphs>48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ff-more-web-pro</vt:lpstr>
      <vt:lpstr>Tw Cen MT</vt:lpstr>
      <vt:lpstr>Tw Cen MT Condensed</vt:lpstr>
      <vt:lpstr>Wingdings 3</vt:lpstr>
      <vt:lpstr>Integralny</vt:lpstr>
      <vt:lpstr>Różnice między bazami danych</vt:lpstr>
      <vt:lpstr>mariadb</vt:lpstr>
      <vt:lpstr>MySQL</vt:lpstr>
      <vt:lpstr>Różnice</vt:lpstr>
      <vt:lpstr>Różnice</vt:lpstr>
      <vt:lpstr>Różnice</vt:lpstr>
      <vt:lpstr>Systemy</vt:lpstr>
      <vt:lpstr>Przeinstalowanie</vt:lpstr>
      <vt:lpstr>Kiedy MySQL</vt:lpstr>
      <vt:lpstr>Kiedy MariaDB</vt:lpstr>
      <vt:lpstr>Kiedy MariaDB</vt:lpstr>
      <vt:lpstr>Różnice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Różnice między bazami danych</dc:title>
  <dc:creator>Damian Radzik</dc:creator>
  <cp:lastModifiedBy>Damian Radzik</cp:lastModifiedBy>
  <cp:revision>1</cp:revision>
  <dcterms:created xsi:type="dcterms:W3CDTF">2022-10-26T08:02:59Z</dcterms:created>
  <dcterms:modified xsi:type="dcterms:W3CDTF">2022-10-26T08:45:13Z</dcterms:modified>
</cp:coreProperties>
</file>