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42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2576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70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484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51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929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044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503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791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000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62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6820A1F-C854-4CED-94F4-B11147928716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7D84CE4-6CAD-42B8-8B5B-4C4BEBB89CC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92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0B8B26-F589-14BD-F726-DF52EE1094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SQL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E95E9F3-E816-1E64-EDBE-B8BDA512D2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</p:spTree>
    <p:extLst>
      <p:ext uri="{BB962C8B-B14F-4D97-AF65-F5344CB8AC3E}">
        <p14:creationId xmlns:p14="http://schemas.microsoft.com/office/powerpoint/2010/main" val="168785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C29D7C-7E79-9EF4-2F5E-6F984CF9A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Wprowadzenie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E0EE89-F0BB-50BD-066F-BDC4CC9C8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SQL (</a:t>
            </a:r>
            <a:r>
              <a:rPr lang="pl-PL" dirty="0" err="1"/>
              <a:t>Structured</a:t>
            </a:r>
            <a:r>
              <a:rPr lang="pl-PL" dirty="0"/>
              <a:t> Query Language) to uniwersalny język zapytań stosowany w systemach relacyjnych baz danych do komunikowania się z bazą. Jest również podstawowym językiem programowania baz danych.</a:t>
            </a:r>
          </a:p>
          <a:p>
            <a:endParaRPr lang="pl-PL" dirty="0"/>
          </a:p>
          <a:p>
            <a:r>
              <a:rPr lang="pl-PL" dirty="0"/>
              <a:t>SQL jest jeżykiem deklaratywnym oznacza to, że definiuje się tylko jak ma wyglądać końcowy wynik a nie w jaki sposób ma on zostać osiągnięty. </a:t>
            </a: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455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6B03FD-EF8F-5D36-CF15-DA812F179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Standardy języka </a:t>
            </a:r>
            <a:r>
              <a:rPr lang="pl-PL" dirty="0" err="1"/>
              <a:t>sql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B7C0E7-9F47-CAAC-3086-EE2DD3F14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Każdy z dostępnych systemów bazowych zawiera specyficzne elementy. W różnych bazach mogą być stosowane różne wersje SQL. ANDI w 1999 roku opublikowało standard ANSI SQL99 (SQL3) i obecnie większość producentów wykorzystuje ten standard. Obecny standard to </a:t>
            </a:r>
            <a:r>
              <a:rPr lang="en-US" dirty="0"/>
              <a:t>The SQL Standard – ISO/IEC 9075:2023 (ANSI X3.135)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Pomimo standaryzacji systemy dalej dodają swoje rozrzedzenia bo takie </a:t>
            </a:r>
            <a:r>
              <a:rPr lang="pl-PL" dirty="0" err="1"/>
              <a:t>sa</a:t>
            </a:r>
            <a:r>
              <a:rPr lang="pl-PL" dirty="0"/>
              <a:t> oczekiwania klientów.</a:t>
            </a:r>
          </a:p>
        </p:txBody>
      </p:sp>
    </p:spTree>
    <p:extLst>
      <p:ext uri="{BB962C8B-B14F-4D97-AF65-F5344CB8AC3E}">
        <p14:creationId xmlns:p14="http://schemas.microsoft.com/office/powerpoint/2010/main" val="2193437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33A2FC-CD87-631D-615E-C27F7DC67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Dialekty języka 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408D15-4197-28E5-8120-57A893FEC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T-SQL (</a:t>
            </a:r>
            <a:r>
              <a:rPr lang="pl-PL" dirty="0" err="1"/>
              <a:t>Transact</a:t>
            </a:r>
            <a:r>
              <a:rPr lang="pl-PL" dirty="0"/>
              <a:t>-SQL) – stosowany na serwerach Microsoft SQL Server i </a:t>
            </a:r>
            <a:r>
              <a:rPr lang="pl-PL" dirty="0" err="1"/>
              <a:t>Sybase</a:t>
            </a:r>
            <a:r>
              <a:rPr lang="pl-PL" dirty="0"/>
              <a:t> </a:t>
            </a:r>
            <a:r>
              <a:rPr lang="pl-PL" dirty="0" err="1"/>
              <a:t>Adaptive</a:t>
            </a:r>
            <a:r>
              <a:rPr lang="pl-PL" dirty="0"/>
              <a:t> Server Enterprise</a:t>
            </a:r>
          </a:p>
          <a:p>
            <a:r>
              <a:rPr lang="pl-PL" dirty="0"/>
              <a:t>PL/SQL (</a:t>
            </a:r>
            <a:r>
              <a:rPr lang="pl-PL" dirty="0" err="1"/>
              <a:t>Procedural</a:t>
            </a:r>
            <a:r>
              <a:rPr lang="pl-PL" dirty="0"/>
              <a:t> Language/SQL) – stosowany w serwerach firmy Oracle</a:t>
            </a:r>
          </a:p>
          <a:p>
            <a:r>
              <a:rPr lang="pl-PL" dirty="0"/>
              <a:t>PL/</a:t>
            </a:r>
            <a:r>
              <a:rPr lang="pl-PL" dirty="0" err="1"/>
              <a:t>pgSQL</a:t>
            </a:r>
            <a:r>
              <a:rPr lang="pl-PL" dirty="0"/>
              <a:t> (</a:t>
            </a:r>
            <a:r>
              <a:rPr lang="pl-PL" dirty="0" err="1"/>
              <a:t>Procedural</a:t>
            </a:r>
            <a:r>
              <a:rPr lang="pl-PL" dirty="0"/>
              <a:t> Language/</a:t>
            </a:r>
            <a:r>
              <a:rPr lang="pl-PL" dirty="0" err="1"/>
              <a:t>PostgreSQL</a:t>
            </a:r>
            <a:r>
              <a:rPr lang="pl-PL" dirty="0"/>
              <a:t>) – podobna do PL/SQL wersja zaimplementowana na serwerze </a:t>
            </a:r>
            <a:r>
              <a:rPr lang="pl-PL" dirty="0" err="1"/>
              <a:t>PostgreSQL</a:t>
            </a:r>
            <a:endParaRPr lang="pl-PL" dirty="0"/>
          </a:p>
          <a:p>
            <a:r>
              <a:rPr lang="pl-PL" dirty="0"/>
              <a:t>SQL PL (SQL </a:t>
            </a:r>
            <a:r>
              <a:rPr lang="pl-PL" dirty="0" err="1"/>
              <a:t>Procedural</a:t>
            </a:r>
            <a:r>
              <a:rPr lang="pl-PL" dirty="0"/>
              <a:t> </a:t>
            </a:r>
            <a:r>
              <a:rPr lang="pl-PL" dirty="0" err="1"/>
              <a:t>Languange</a:t>
            </a:r>
            <a:r>
              <a:rPr lang="pl-PL" dirty="0"/>
              <a:t>) – używana na serwerach IBM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947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033D69-6890-5CFE-E35B-F8610C37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Terminatory 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B28A09-4259-C3BF-A831-D744B4347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SQL terminatory dzielimy na wsadowe i terminatory poleceń.</a:t>
            </a:r>
          </a:p>
          <a:p>
            <a:r>
              <a:rPr lang="pl-PL" dirty="0"/>
              <a:t>Terminatory poleceń kończą każde polecenie, a wsadowe kończą ciąg poleceń i wysyłają je do serwera.</a:t>
            </a:r>
          </a:p>
          <a:p>
            <a:r>
              <a:rPr lang="pl-PL" dirty="0"/>
              <a:t>Terminatory poleceń zależą od dialektu. Np.: w Oracle każde polecenie musi mieć średnik.</a:t>
            </a:r>
          </a:p>
          <a:p>
            <a:r>
              <a:rPr lang="pl-PL" dirty="0"/>
              <a:t>Terminatory wsadowe najczęściej związane są z narzędziami np.: edytor </a:t>
            </a:r>
            <a:r>
              <a:rPr lang="pl-PL" dirty="0" err="1"/>
              <a:t>Sybase</a:t>
            </a:r>
            <a:r>
              <a:rPr lang="pl-PL" dirty="0"/>
              <a:t> wymaga zakończenia poleceń słowem kluczowym GO</a:t>
            </a:r>
          </a:p>
        </p:txBody>
      </p:sp>
    </p:spTree>
    <p:extLst>
      <p:ext uri="{BB962C8B-B14F-4D97-AF65-F5344CB8AC3E}">
        <p14:creationId xmlns:p14="http://schemas.microsoft.com/office/powerpoint/2010/main" val="365839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7658EB-E483-208B-F9AE-864C460D4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Składnia 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8CED2E-F9D9-56E8-A70C-0AE7A38A7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DDL – data definitione </a:t>
            </a:r>
            <a:r>
              <a:rPr lang="pl-PL" dirty="0" err="1"/>
              <a:t>language</a:t>
            </a:r>
            <a:r>
              <a:rPr lang="pl-PL" dirty="0"/>
              <a:t> – służy do tworzenia, modyfikowania i usuwania obiektów baz danych</a:t>
            </a:r>
          </a:p>
          <a:p>
            <a:r>
              <a:rPr lang="pl-PL" dirty="0"/>
              <a:t>DML – data </a:t>
            </a:r>
            <a:r>
              <a:rPr lang="pl-PL" dirty="0" err="1"/>
              <a:t>manipulation</a:t>
            </a:r>
            <a:r>
              <a:rPr lang="pl-PL" dirty="0"/>
              <a:t> </a:t>
            </a:r>
            <a:r>
              <a:rPr lang="pl-PL" dirty="0" err="1"/>
              <a:t>language</a:t>
            </a:r>
            <a:r>
              <a:rPr lang="pl-PL" dirty="0"/>
              <a:t> – służy do odczytywania i manipulowania danymi</a:t>
            </a:r>
          </a:p>
          <a:p>
            <a:r>
              <a:rPr lang="pl-PL" dirty="0"/>
              <a:t>DCL – data </a:t>
            </a:r>
            <a:r>
              <a:rPr lang="pl-PL" dirty="0" err="1"/>
              <a:t>control</a:t>
            </a:r>
            <a:r>
              <a:rPr lang="pl-PL" dirty="0"/>
              <a:t> </a:t>
            </a:r>
            <a:r>
              <a:rPr lang="pl-PL" dirty="0" err="1"/>
              <a:t>language</a:t>
            </a:r>
            <a:r>
              <a:rPr lang="pl-PL" dirty="0"/>
              <a:t> – kontrola dostępu do danych oraz nadawanie i odbieranie uprawnień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2795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342314-534B-DB53-23B4-8B2735BA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Szczegółowy 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9D54AC-0A1A-62B1-0CFD-E047AEB7C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DDL – definiowanie danych i tworzenie oraz modyfikacja struktury</a:t>
            </a:r>
          </a:p>
          <a:p>
            <a:r>
              <a:rPr lang="pl-PL" dirty="0"/>
              <a:t>DML – manipulowanie i modyfikacja danych</a:t>
            </a:r>
          </a:p>
          <a:p>
            <a:r>
              <a:rPr lang="pl-PL" dirty="0"/>
              <a:t>DCL – kontrola uprawnień</a:t>
            </a:r>
          </a:p>
          <a:p>
            <a:r>
              <a:rPr lang="pl-PL" dirty="0"/>
              <a:t>TCL – </a:t>
            </a:r>
            <a:r>
              <a:rPr lang="pl-PL" dirty="0" err="1"/>
              <a:t>transaction</a:t>
            </a:r>
            <a:r>
              <a:rPr lang="pl-PL" dirty="0"/>
              <a:t> </a:t>
            </a:r>
            <a:r>
              <a:rPr lang="pl-PL" dirty="0" err="1"/>
              <a:t>control</a:t>
            </a:r>
            <a:r>
              <a:rPr lang="pl-PL" dirty="0"/>
              <a:t> </a:t>
            </a:r>
            <a:r>
              <a:rPr lang="pl-PL" dirty="0" err="1"/>
              <a:t>language</a:t>
            </a:r>
            <a:r>
              <a:rPr lang="pl-PL" dirty="0"/>
              <a:t> – obsługa transakcji</a:t>
            </a:r>
          </a:p>
          <a:p>
            <a:r>
              <a:rPr lang="pl-PL" dirty="0"/>
              <a:t>DQL – data </a:t>
            </a:r>
            <a:r>
              <a:rPr lang="pl-PL" dirty="0" err="1"/>
              <a:t>querying</a:t>
            </a:r>
            <a:r>
              <a:rPr lang="pl-PL" dirty="0"/>
              <a:t> </a:t>
            </a:r>
            <a:r>
              <a:rPr lang="pl-PL" dirty="0" err="1"/>
              <a:t>language</a:t>
            </a:r>
            <a:r>
              <a:rPr lang="pl-PL" dirty="0"/>
              <a:t> – zawiera tylko polecenie SELECT i służy do tworzenia kwerend</a:t>
            </a:r>
          </a:p>
        </p:txBody>
      </p:sp>
    </p:spTree>
    <p:extLst>
      <p:ext uri="{BB962C8B-B14F-4D97-AF65-F5344CB8AC3E}">
        <p14:creationId xmlns:p14="http://schemas.microsoft.com/office/powerpoint/2010/main" val="972232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35</TotalTime>
  <Words>345</Words>
  <Application>Microsoft Office PowerPoint</Application>
  <PresentationFormat>Panoramiczny</PresentationFormat>
  <Paragraphs>30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Integralny</vt:lpstr>
      <vt:lpstr>SQL</vt:lpstr>
      <vt:lpstr>Wprowadzenie</vt:lpstr>
      <vt:lpstr>Standardy języka sql</vt:lpstr>
      <vt:lpstr>Dialekty języka SQL</vt:lpstr>
      <vt:lpstr>Terminatory SQL</vt:lpstr>
      <vt:lpstr>Składnia SQL</vt:lpstr>
      <vt:lpstr>Szczegółowy podział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>Damian Radzik</dc:creator>
  <cp:lastModifiedBy>Damian Radzik</cp:lastModifiedBy>
  <cp:revision>1</cp:revision>
  <dcterms:created xsi:type="dcterms:W3CDTF">2024-03-17T11:39:20Z</dcterms:created>
  <dcterms:modified xsi:type="dcterms:W3CDTF">2024-03-17T12:14:32Z</dcterms:modified>
</cp:coreProperties>
</file>