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6023536B-62E2-4190-925D-3C66A0E53D88}"/>
    <pc:docChg chg="custSel addSld modSld">
      <pc:chgData name="Damian Radzik" userId="9b6437a5cc3fe03b" providerId="LiveId" clId="{6023536B-62E2-4190-925D-3C66A0E53D88}" dt="2024-03-17T11:31:38.053" v="571"/>
      <pc:docMkLst>
        <pc:docMk/>
      </pc:docMkLst>
      <pc:sldChg chg="modSp new mod">
        <pc:chgData name="Damian Radzik" userId="9b6437a5cc3fe03b" providerId="LiveId" clId="{6023536B-62E2-4190-925D-3C66A0E53D88}" dt="2024-03-17T11:31:38.053" v="571"/>
        <pc:sldMkLst>
          <pc:docMk/>
          <pc:sldMk cId="2035860607" sldId="256"/>
        </pc:sldMkLst>
        <pc:spChg chg="mod">
          <ac:chgData name="Damian Radzik" userId="9b6437a5cc3fe03b" providerId="LiveId" clId="{6023536B-62E2-4190-925D-3C66A0E53D88}" dt="2024-03-17T11:31:38.053" v="571"/>
          <ac:spMkLst>
            <pc:docMk/>
            <pc:sldMk cId="2035860607" sldId="256"/>
            <ac:spMk id="2" creationId="{AB53A8A7-D53E-6D75-0306-E7B692BE6CFB}"/>
          </ac:spMkLst>
        </pc:spChg>
        <pc:spChg chg="mod">
          <ac:chgData name="Damian Radzik" userId="9b6437a5cc3fe03b" providerId="LiveId" clId="{6023536B-62E2-4190-925D-3C66A0E53D88}" dt="2024-03-17T11:31:38.053" v="571"/>
          <ac:spMkLst>
            <pc:docMk/>
            <pc:sldMk cId="2035860607" sldId="256"/>
            <ac:spMk id="3" creationId="{97F0EE17-6BD9-13AF-7103-B42CA2449E3B}"/>
          </ac:spMkLst>
        </pc:spChg>
      </pc:sldChg>
      <pc:sldChg chg="addSp delSp modSp new mod">
        <pc:chgData name="Damian Radzik" userId="9b6437a5cc3fe03b" providerId="LiveId" clId="{6023536B-62E2-4190-925D-3C66A0E53D88}" dt="2024-03-17T11:31:38.053" v="571"/>
        <pc:sldMkLst>
          <pc:docMk/>
          <pc:sldMk cId="3712035160" sldId="257"/>
        </pc:sldMkLst>
        <pc:spChg chg="mod">
          <ac:chgData name="Damian Radzik" userId="9b6437a5cc3fe03b" providerId="LiveId" clId="{6023536B-62E2-4190-925D-3C66A0E53D88}" dt="2024-03-17T11:31:38.053" v="571"/>
          <ac:spMkLst>
            <pc:docMk/>
            <pc:sldMk cId="3712035160" sldId="257"/>
            <ac:spMk id="2" creationId="{C4D5C98C-EE36-5738-D955-0BF06DC92EF4}"/>
          </ac:spMkLst>
        </pc:spChg>
        <pc:spChg chg="del">
          <ac:chgData name="Damian Radzik" userId="9b6437a5cc3fe03b" providerId="LiveId" clId="{6023536B-62E2-4190-925D-3C66A0E53D88}" dt="2024-03-17T11:13:34.001" v="26" actId="22"/>
          <ac:spMkLst>
            <pc:docMk/>
            <pc:sldMk cId="3712035160" sldId="257"/>
            <ac:spMk id="3" creationId="{E1467958-4872-4094-9D83-F84504D289FB}"/>
          </ac:spMkLst>
        </pc:spChg>
        <pc:picChg chg="add mod ord">
          <ac:chgData name="Damian Radzik" userId="9b6437a5cc3fe03b" providerId="LiveId" clId="{6023536B-62E2-4190-925D-3C66A0E53D88}" dt="2024-03-17T11:31:38.053" v="571"/>
          <ac:picMkLst>
            <pc:docMk/>
            <pc:sldMk cId="3712035160" sldId="257"/>
            <ac:picMk id="5" creationId="{F230CE7A-0D2B-B97C-3B1A-08F9ADFF5CFD}"/>
          </ac:picMkLst>
        </pc:picChg>
      </pc:sldChg>
      <pc:sldChg chg="modSp new mod">
        <pc:chgData name="Damian Radzik" userId="9b6437a5cc3fe03b" providerId="LiveId" clId="{6023536B-62E2-4190-925D-3C66A0E53D88}" dt="2024-03-17T11:31:38.053" v="571"/>
        <pc:sldMkLst>
          <pc:docMk/>
          <pc:sldMk cId="4074932654" sldId="258"/>
        </pc:sldMkLst>
        <pc:spChg chg="mod">
          <ac:chgData name="Damian Radzik" userId="9b6437a5cc3fe03b" providerId="LiveId" clId="{6023536B-62E2-4190-925D-3C66A0E53D88}" dt="2024-03-17T11:31:38.053" v="571"/>
          <ac:spMkLst>
            <pc:docMk/>
            <pc:sldMk cId="4074932654" sldId="258"/>
            <ac:spMk id="2" creationId="{9B6183EF-1794-233F-2609-D9EBCEF39B0D}"/>
          </ac:spMkLst>
        </pc:spChg>
        <pc:spChg chg="mod">
          <ac:chgData name="Damian Radzik" userId="9b6437a5cc3fe03b" providerId="LiveId" clId="{6023536B-62E2-4190-925D-3C66A0E53D88}" dt="2024-03-17T11:31:38.053" v="571"/>
          <ac:spMkLst>
            <pc:docMk/>
            <pc:sldMk cId="4074932654" sldId="258"/>
            <ac:spMk id="3" creationId="{8CE504BB-5EF5-7006-5B6C-14D6B278D6DE}"/>
          </ac:spMkLst>
        </pc:spChg>
      </pc:sldChg>
      <pc:sldChg chg="addSp modSp new mod">
        <pc:chgData name="Damian Radzik" userId="9b6437a5cc3fe03b" providerId="LiveId" clId="{6023536B-62E2-4190-925D-3C66A0E53D88}" dt="2024-03-17T11:31:38.053" v="571"/>
        <pc:sldMkLst>
          <pc:docMk/>
          <pc:sldMk cId="4219897034" sldId="259"/>
        </pc:sldMkLst>
        <pc:spChg chg="mod">
          <ac:chgData name="Damian Radzik" userId="9b6437a5cc3fe03b" providerId="LiveId" clId="{6023536B-62E2-4190-925D-3C66A0E53D88}" dt="2024-03-17T11:31:38.053" v="571"/>
          <ac:spMkLst>
            <pc:docMk/>
            <pc:sldMk cId="4219897034" sldId="259"/>
            <ac:spMk id="2" creationId="{103F7354-5AB1-8E5F-6013-0D67990D8904}"/>
          </ac:spMkLst>
        </pc:spChg>
        <pc:spChg chg="mod">
          <ac:chgData name="Damian Radzik" userId="9b6437a5cc3fe03b" providerId="LiveId" clId="{6023536B-62E2-4190-925D-3C66A0E53D88}" dt="2024-03-17T11:31:38.053" v="571"/>
          <ac:spMkLst>
            <pc:docMk/>
            <pc:sldMk cId="4219897034" sldId="259"/>
            <ac:spMk id="3" creationId="{7B8ACAA5-34DD-8E6D-48E0-CA64FC0DDCDD}"/>
          </ac:spMkLst>
        </pc:spChg>
        <pc:picChg chg="add">
          <ac:chgData name="Damian Radzik" userId="9b6437a5cc3fe03b" providerId="LiveId" clId="{6023536B-62E2-4190-925D-3C66A0E53D88}" dt="2024-03-17T11:16:04.242" v="260" actId="22"/>
          <ac:picMkLst>
            <pc:docMk/>
            <pc:sldMk cId="4219897034" sldId="259"/>
            <ac:picMk id="5" creationId="{4F7159EA-DAB3-6FC5-0F0F-90879EA9CABB}"/>
          </ac:picMkLst>
        </pc:picChg>
      </pc:sldChg>
      <pc:sldChg chg="modSp new mod">
        <pc:chgData name="Damian Radzik" userId="9b6437a5cc3fe03b" providerId="LiveId" clId="{6023536B-62E2-4190-925D-3C66A0E53D88}" dt="2024-03-17T11:31:38.053" v="571"/>
        <pc:sldMkLst>
          <pc:docMk/>
          <pc:sldMk cId="877123476" sldId="260"/>
        </pc:sldMkLst>
        <pc:spChg chg="mod">
          <ac:chgData name="Damian Radzik" userId="9b6437a5cc3fe03b" providerId="LiveId" clId="{6023536B-62E2-4190-925D-3C66A0E53D88}" dt="2024-03-17T11:31:38.053" v="571"/>
          <ac:spMkLst>
            <pc:docMk/>
            <pc:sldMk cId="877123476" sldId="260"/>
            <ac:spMk id="2" creationId="{DAE7C27D-9F71-BFE6-BCF1-B0479A3EBA41}"/>
          </ac:spMkLst>
        </pc:spChg>
        <pc:spChg chg="mod">
          <ac:chgData name="Damian Radzik" userId="9b6437a5cc3fe03b" providerId="LiveId" clId="{6023536B-62E2-4190-925D-3C66A0E53D88}" dt="2024-03-17T11:31:38.053" v="571"/>
          <ac:spMkLst>
            <pc:docMk/>
            <pc:sldMk cId="877123476" sldId="260"/>
            <ac:spMk id="3" creationId="{2A3F55F6-C3F7-5835-6159-437B96E5E7F9}"/>
          </ac:spMkLst>
        </pc:spChg>
      </pc:sldChg>
      <pc:sldChg chg="addSp modSp new mod">
        <pc:chgData name="Damian Radzik" userId="9b6437a5cc3fe03b" providerId="LiveId" clId="{6023536B-62E2-4190-925D-3C66A0E53D88}" dt="2024-03-17T11:31:38.053" v="571"/>
        <pc:sldMkLst>
          <pc:docMk/>
          <pc:sldMk cId="889893527" sldId="261"/>
        </pc:sldMkLst>
        <pc:spChg chg="mod">
          <ac:chgData name="Damian Radzik" userId="9b6437a5cc3fe03b" providerId="LiveId" clId="{6023536B-62E2-4190-925D-3C66A0E53D88}" dt="2024-03-17T11:31:38.053" v="571"/>
          <ac:spMkLst>
            <pc:docMk/>
            <pc:sldMk cId="889893527" sldId="261"/>
            <ac:spMk id="2" creationId="{A254D8FD-BD57-5C83-CAA6-B0CC986E7E40}"/>
          </ac:spMkLst>
        </pc:spChg>
        <pc:spChg chg="mod">
          <ac:chgData name="Damian Radzik" userId="9b6437a5cc3fe03b" providerId="LiveId" clId="{6023536B-62E2-4190-925D-3C66A0E53D88}" dt="2024-03-17T11:31:38.053" v="571"/>
          <ac:spMkLst>
            <pc:docMk/>
            <pc:sldMk cId="889893527" sldId="261"/>
            <ac:spMk id="3" creationId="{A352B510-0916-CCD9-DAFC-0698C49056EB}"/>
          </ac:spMkLst>
        </pc:spChg>
        <pc:picChg chg="add">
          <ac:chgData name="Damian Radzik" userId="9b6437a5cc3fe03b" providerId="LiveId" clId="{6023536B-62E2-4190-925D-3C66A0E53D88}" dt="2024-03-17T11:18:50.697" v="407" actId="22"/>
          <ac:picMkLst>
            <pc:docMk/>
            <pc:sldMk cId="889893527" sldId="261"/>
            <ac:picMk id="5" creationId="{B2979AFD-6752-D507-EECC-D2A4AE44B0AE}"/>
          </ac:picMkLst>
        </pc:picChg>
      </pc:sldChg>
      <pc:sldChg chg="modSp new mod">
        <pc:chgData name="Damian Radzik" userId="9b6437a5cc3fe03b" providerId="LiveId" clId="{6023536B-62E2-4190-925D-3C66A0E53D88}" dt="2024-03-17T11:31:38.053" v="571"/>
        <pc:sldMkLst>
          <pc:docMk/>
          <pc:sldMk cId="196110682" sldId="262"/>
        </pc:sldMkLst>
        <pc:spChg chg="mod">
          <ac:chgData name="Damian Radzik" userId="9b6437a5cc3fe03b" providerId="LiveId" clId="{6023536B-62E2-4190-925D-3C66A0E53D88}" dt="2024-03-17T11:31:38.053" v="571"/>
          <ac:spMkLst>
            <pc:docMk/>
            <pc:sldMk cId="196110682" sldId="262"/>
            <ac:spMk id="2" creationId="{5C428532-F6E5-8C2F-3F8D-7EF1DE33D9C6}"/>
          </ac:spMkLst>
        </pc:spChg>
        <pc:spChg chg="mod">
          <ac:chgData name="Damian Radzik" userId="9b6437a5cc3fe03b" providerId="LiveId" clId="{6023536B-62E2-4190-925D-3C66A0E53D88}" dt="2024-03-17T11:31:38.053" v="571"/>
          <ac:spMkLst>
            <pc:docMk/>
            <pc:sldMk cId="196110682" sldId="262"/>
            <ac:spMk id="3" creationId="{85CA5B4A-EB64-E952-898C-975001CB1DF9}"/>
          </ac:spMkLst>
        </pc:spChg>
      </pc:sldChg>
      <pc:sldChg chg="addSp modSp new mod">
        <pc:chgData name="Damian Radzik" userId="9b6437a5cc3fe03b" providerId="LiveId" clId="{6023536B-62E2-4190-925D-3C66A0E53D88}" dt="2024-03-17T11:31:38.053" v="571"/>
        <pc:sldMkLst>
          <pc:docMk/>
          <pc:sldMk cId="325982962" sldId="263"/>
        </pc:sldMkLst>
        <pc:spChg chg="mod">
          <ac:chgData name="Damian Radzik" userId="9b6437a5cc3fe03b" providerId="LiveId" clId="{6023536B-62E2-4190-925D-3C66A0E53D88}" dt="2024-03-17T11:31:38.053" v="571"/>
          <ac:spMkLst>
            <pc:docMk/>
            <pc:sldMk cId="325982962" sldId="263"/>
            <ac:spMk id="2" creationId="{FDCBB3B1-8FBB-7245-3FA7-1E96CDAB9740}"/>
          </ac:spMkLst>
        </pc:spChg>
        <pc:spChg chg="mod">
          <ac:chgData name="Damian Radzik" userId="9b6437a5cc3fe03b" providerId="LiveId" clId="{6023536B-62E2-4190-925D-3C66A0E53D88}" dt="2024-03-17T11:31:38.053" v="571"/>
          <ac:spMkLst>
            <pc:docMk/>
            <pc:sldMk cId="325982962" sldId="263"/>
            <ac:spMk id="3" creationId="{F3AECD48-E8DE-4E02-06CB-27F8C929DF4B}"/>
          </ac:spMkLst>
        </pc:spChg>
        <pc:picChg chg="add">
          <ac:chgData name="Damian Radzik" userId="9b6437a5cc3fe03b" providerId="LiveId" clId="{6023536B-62E2-4190-925D-3C66A0E53D88}" dt="2024-03-17T11:20:49.052" v="464" actId="22"/>
          <ac:picMkLst>
            <pc:docMk/>
            <pc:sldMk cId="325982962" sldId="263"/>
            <ac:picMk id="5" creationId="{5055AF8F-225C-63F3-2236-D41719E8005D}"/>
          </ac:picMkLst>
        </pc:picChg>
      </pc:sldChg>
      <pc:sldChg chg="addSp delSp modSp new mod">
        <pc:chgData name="Damian Radzik" userId="9b6437a5cc3fe03b" providerId="LiveId" clId="{6023536B-62E2-4190-925D-3C66A0E53D88}" dt="2024-03-17T11:31:38.053" v="571"/>
        <pc:sldMkLst>
          <pc:docMk/>
          <pc:sldMk cId="1154540197" sldId="264"/>
        </pc:sldMkLst>
        <pc:spChg chg="mod">
          <ac:chgData name="Damian Radzik" userId="9b6437a5cc3fe03b" providerId="LiveId" clId="{6023536B-62E2-4190-925D-3C66A0E53D88}" dt="2024-03-17T11:31:38.053" v="571"/>
          <ac:spMkLst>
            <pc:docMk/>
            <pc:sldMk cId="1154540197" sldId="264"/>
            <ac:spMk id="2" creationId="{A6136EF2-4634-0344-0D3F-A36D91CB6ED6}"/>
          </ac:spMkLst>
        </pc:spChg>
        <pc:spChg chg="del">
          <ac:chgData name="Damian Radzik" userId="9b6437a5cc3fe03b" providerId="LiveId" clId="{6023536B-62E2-4190-925D-3C66A0E53D88}" dt="2024-03-17T11:21:33.387" v="483" actId="22"/>
          <ac:spMkLst>
            <pc:docMk/>
            <pc:sldMk cId="1154540197" sldId="264"/>
            <ac:spMk id="3" creationId="{52D994FD-FA0D-B27B-646B-D149F40609B5}"/>
          </ac:spMkLst>
        </pc:spChg>
        <pc:picChg chg="add mod ord">
          <ac:chgData name="Damian Radzik" userId="9b6437a5cc3fe03b" providerId="LiveId" clId="{6023536B-62E2-4190-925D-3C66A0E53D88}" dt="2024-03-17T11:31:38.053" v="571"/>
          <ac:picMkLst>
            <pc:docMk/>
            <pc:sldMk cId="1154540197" sldId="264"/>
            <ac:picMk id="5" creationId="{042A9CBB-02D3-A7AC-5B05-716041C17297}"/>
          </ac:picMkLst>
        </pc:picChg>
      </pc:sldChg>
      <pc:sldChg chg="addSp delSp modSp new mod">
        <pc:chgData name="Damian Radzik" userId="9b6437a5cc3fe03b" providerId="LiveId" clId="{6023536B-62E2-4190-925D-3C66A0E53D88}" dt="2024-03-17T11:31:38.053" v="571"/>
        <pc:sldMkLst>
          <pc:docMk/>
          <pc:sldMk cId="3482876742" sldId="265"/>
        </pc:sldMkLst>
        <pc:spChg chg="mod">
          <ac:chgData name="Damian Radzik" userId="9b6437a5cc3fe03b" providerId="LiveId" clId="{6023536B-62E2-4190-925D-3C66A0E53D88}" dt="2024-03-17T11:31:38.053" v="571"/>
          <ac:spMkLst>
            <pc:docMk/>
            <pc:sldMk cId="3482876742" sldId="265"/>
            <ac:spMk id="2" creationId="{C24DB750-7AA2-CB33-C767-B945BBFC1E8A}"/>
          </ac:spMkLst>
        </pc:spChg>
        <pc:spChg chg="del mod">
          <ac:chgData name="Damian Radzik" userId="9b6437a5cc3fe03b" providerId="LiveId" clId="{6023536B-62E2-4190-925D-3C66A0E53D88}" dt="2024-03-17T11:22:38.872" v="506" actId="22"/>
          <ac:spMkLst>
            <pc:docMk/>
            <pc:sldMk cId="3482876742" sldId="265"/>
            <ac:spMk id="3" creationId="{F4C8B5B5-FABC-79DF-6812-354F5606B32D}"/>
          </ac:spMkLst>
        </pc:spChg>
        <pc:picChg chg="add mod ord">
          <ac:chgData name="Damian Radzik" userId="9b6437a5cc3fe03b" providerId="LiveId" clId="{6023536B-62E2-4190-925D-3C66A0E53D88}" dt="2024-03-17T11:31:38.053" v="571"/>
          <ac:picMkLst>
            <pc:docMk/>
            <pc:sldMk cId="3482876742" sldId="265"/>
            <ac:picMk id="5" creationId="{FC00AA47-5A72-1BFB-A800-7F70DAADE24C}"/>
          </ac:picMkLst>
        </pc:picChg>
      </pc:sldChg>
      <pc:sldChg chg="addSp delSp modSp new mod">
        <pc:chgData name="Damian Radzik" userId="9b6437a5cc3fe03b" providerId="LiveId" clId="{6023536B-62E2-4190-925D-3C66A0E53D88}" dt="2024-03-17T11:31:38.053" v="571"/>
        <pc:sldMkLst>
          <pc:docMk/>
          <pc:sldMk cId="1907590591" sldId="266"/>
        </pc:sldMkLst>
        <pc:spChg chg="mod">
          <ac:chgData name="Damian Radzik" userId="9b6437a5cc3fe03b" providerId="LiveId" clId="{6023536B-62E2-4190-925D-3C66A0E53D88}" dt="2024-03-17T11:31:38.053" v="571"/>
          <ac:spMkLst>
            <pc:docMk/>
            <pc:sldMk cId="1907590591" sldId="266"/>
            <ac:spMk id="2" creationId="{1A16C61B-54CE-DB7D-6090-CD3DE35F7D79}"/>
          </ac:spMkLst>
        </pc:spChg>
        <pc:spChg chg="del mod">
          <ac:chgData name="Damian Radzik" userId="9b6437a5cc3fe03b" providerId="LiveId" clId="{6023536B-62E2-4190-925D-3C66A0E53D88}" dt="2024-03-17T11:25:02.423" v="534" actId="22"/>
          <ac:spMkLst>
            <pc:docMk/>
            <pc:sldMk cId="1907590591" sldId="266"/>
            <ac:spMk id="3" creationId="{12736601-5B87-186E-A49E-AC4848A7AC36}"/>
          </ac:spMkLst>
        </pc:spChg>
        <pc:picChg chg="add mod ord">
          <ac:chgData name="Damian Radzik" userId="9b6437a5cc3fe03b" providerId="LiveId" clId="{6023536B-62E2-4190-925D-3C66A0E53D88}" dt="2024-03-17T11:25:02.423" v="534" actId="22"/>
          <ac:picMkLst>
            <pc:docMk/>
            <pc:sldMk cId="1907590591" sldId="266"/>
            <ac:picMk id="5" creationId="{C9FB12AB-C723-A2E1-39AB-5919A8E9FAF0}"/>
          </ac:picMkLst>
        </pc:picChg>
      </pc:sldChg>
      <pc:sldChg chg="addSp delSp modSp new mod">
        <pc:chgData name="Damian Radzik" userId="9b6437a5cc3fe03b" providerId="LiveId" clId="{6023536B-62E2-4190-925D-3C66A0E53D88}" dt="2024-03-17T11:31:38.053" v="571"/>
        <pc:sldMkLst>
          <pc:docMk/>
          <pc:sldMk cId="2622010158" sldId="267"/>
        </pc:sldMkLst>
        <pc:spChg chg="mod">
          <ac:chgData name="Damian Radzik" userId="9b6437a5cc3fe03b" providerId="LiveId" clId="{6023536B-62E2-4190-925D-3C66A0E53D88}" dt="2024-03-17T11:31:38.053" v="571"/>
          <ac:spMkLst>
            <pc:docMk/>
            <pc:sldMk cId="2622010158" sldId="267"/>
            <ac:spMk id="2" creationId="{C8FE17AE-DEB0-D060-A0C6-D50862D7E1BA}"/>
          </ac:spMkLst>
        </pc:spChg>
        <pc:spChg chg="del">
          <ac:chgData name="Damian Radzik" userId="9b6437a5cc3fe03b" providerId="LiveId" clId="{6023536B-62E2-4190-925D-3C66A0E53D88}" dt="2024-03-17T11:30:35.427" v="548" actId="22"/>
          <ac:spMkLst>
            <pc:docMk/>
            <pc:sldMk cId="2622010158" sldId="267"/>
            <ac:spMk id="3" creationId="{FB8461DC-2DBC-6EE4-B488-80418BFAAA2C}"/>
          </ac:spMkLst>
        </pc:spChg>
        <pc:picChg chg="add mod ord">
          <ac:chgData name="Damian Radzik" userId="9b6437a5cc3fe03b" providerId="LiveId" clId="{6023536B-62E2-4190-925D-3C66A0E53D88}" dt="2024-03-17T11:31:38.053" v="571"/>
          <ac:picMkLst>
            <pc:docMk/>
            <pc:sldMk cId="2622010158" sldId="267"/>
            <ac:picMk id="5" creationId="{49FDC91B-1C01-CE07-38CC-AA404FD7D039}"/>
          </ac:picMkLst>
        </pc:picChg>
      </pc:sldChg>
      <pc:sldChg chg="addSp delSp modSp new mod">
        <pc:chgData name="Damian Radzik" userId="9b6437a5cc3fe03b" providerId="LiveId" clId="{6023536B-62E2-4190-925D-3C66A0E53D88}" dt="2024-03-17T11:31:38.053" v="571"/>
        <pc:sldMkLst>
          <pc:docMk/>
          <pc:sldMk cId="3797440936" sldId="268"/>
        </pc:sldMkLst>
        <pc:spChg chg="mod">
          <ac:chgData name="Damian Radzik" userId="9b6437a5cc3fe03b" providerId="LiveId" clId="{6023536B-62E2-4190-925D-3C66A0E53D88}" dt="2024-03-17T11:31:38.053" v="571"/>
          <ac:spMkLst>
            <pc:docMk/>
            <pc:sldMk cId="3797440936" sldId="268"/>
            <ac:spMk id="2" creationId="{1762D4B3-5F99-4284-6ECD-9FFCA5752769}"/>
          </ac:spMkLst>
        </pc:spChg>
        <pc:spChg chg="del">
          <ac:chgData name="Damian Radzik" userId="9b6437a5cc3fe03b" providerId="LiveId" clId="{6023536B-62E2-4190-925D-3C66A0E53D88}" dt="2024-03-17T11:31:32.139" v="570" actId="22"/>
          <ac:spMkLst>
            <pc:docMk/>
            <pc:sldMk cId="3797440936" sldId="268"/>
            <ac:spMk id="3" creationId="{5925AF19-3926-107E-D02C-2450496C590E}"/>
          </ac:spMkLst>
        </pc:spChg>
        <pc:picChg chg="add mod ord">
          <ac:chgData name="Damian Radzik" userId="9b6437a5cc3fe03b" providerId="LiveId" clId="{6023536B-62E2-4190-925D-3C66A0E53D88}" dt="2024-03-17T11:31:38.053" v="571"/>
          <ac:picMkLst>
            <pc:docMk/>
            <pc:sldMk cId="3797440936" sldId="268"/>
            <ac:picMk id="5" creationId="{CB336233-5408-C086-3C56-35045A798FF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3C47E42-0D7A-434C-BE7A-5740848C7084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D48F-20F3-4366-9519-532BADB87FB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7127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7E42-0D7A-434C-BE7A-5740848C7084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D48F-20F3-4366-9519-532BADB87F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008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7E42-0D7A-434C-BE7A-5740848C7084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D48F-20F3-4366-9519-532BADB87FB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664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7E42-0D7A-434C-BE7A-5740848C7084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D48F-20F3-4366-9519-532BADB87F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4077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7E42-0D7A-434C-BE7A-5740848C7084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D48F-20F3-4366-9519-532BADB87FB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4074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7E42-0D7A-434C-BE7A-5740848C7084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D48F-20F3-4366-9519-532BADB87F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2058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7E42-0D7A-434C-BE7A-5740848C7084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D48F-20F3-4366-9519-532BADB87F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6640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7E42-0D7A-434C-BE7A-5740848C7084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D48F-20F3-4366-9519-532BADB87F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6422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7E42-0D7A-434C-BE7A-5740848C7084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D48F-20F3-4366-9519-532BADB87F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403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7E42-0D7A-434C-BE7A-5740848C7084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D48F-20F3-4366-9519-532BADB87FB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278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47E42-0D7A-434C-BE7A-5740848C7084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D48F-20F3-4366-9519-532BADB87FB3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61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3C47E42-0D7A-434C-BE7A-5740848C7084}" type="datetimeFigureOut">
              <a:rPr lang="pl-PL" smtClean="0"/>
              <a:t>17.03.2024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D56D48F-20F3-4366-9519-532BADB87FB3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099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53A8A7-D53E-6D75-0306-E7B692BE6C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Podstawy SSMS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7F0EE17-6BD9-13AF-7103-B42CA2449E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58606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4DB750-7AA2-CB33-C767-B945BBFC1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Zapisanie tabeli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FC00AA47-5A72-1BFB-A800-7F70DAADE2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4863" y="2286000"/>
            <a:ext cx="5078412" cy="4022725"/>
          </a:xfrm>
        </p:spPr>
      </p:pic>
    </p:spTree>
    <p:extLst>
      <p:ext uri="{BB962C8B-B14F-4D97-AF65-F5344CB8AC3E}">
        <p14:creationId xmlns:p14="http://schemas.microsoft.com/office/powerpoint/2010/main" val="3482876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16C61B-54CE-DB7D-6090-CD3DE35F7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Wprowadzanie danych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C9FB12AB-C723-A2E1-39AB-5919A8E9FA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76529" y="1787525"/>
            <a:ext cx="4238941" cy="4351338"/>
          </a:xfrm>
        </p:spPr>
      </p:pic>
    </p:spTree>
    <p:extLst>
      <p:ext uri="{BB962C8B-B14F-4D97-AF65-F5344CB8AC3E}">
        <p14:creationId xmlns:p14="http://schemas.microsoft.com/office/powerpoint/2010/main" val="1907590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FE17AE-DEB0-D060-A0C6-D50862D7E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Wyszukiwanie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49FDC91B-1C01-CE07-38CC-AA404FD7D0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78178" y="2286000"/>
            <a:ext cx="4211782" cy="4022725"/>
          </a:xfrm>
        </p:spPr>
      </p:pic>
    </p:spTree>
    <p:extLst>
      <p:ext uri="{BB962C8B-B14F-4D97-AF65-F5344CB8AC3E}">
        <p14:creationId xmlns:p14="http://schemas.microsoft.com/office/powerpoint/2010/main" val="2622010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62D4B3-5F99-4284-6ECD-9FFCA5752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Własne polecenia SQL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CB336233-5408-C086-3C56-35045A798F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4458" y="2554044"/>
            <a:ext cx="7859222" cy="3486637"/>
          </a:xfrm>
        </p:spPr>
      </p:pic>
    </p:spTree>
    <p:extLst>
      <p:ext uri="{BB962C8B-B14F-4D97-AF65-F5344CB8AC3E}">
        <p14:creationId xmlns:p14="http://schemas.microsoft.com/office/powerpoint/2010/main" val="3797440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D5C98C-EE36-5738-D955-0BF06DC92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Logowanie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F230CE7A-0D2B-B97C-3B1A-08F9ADFF5C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16776" y="2725518"/>
            <a:ext cx="4734586" cy="3143689"/>
          </a:xfrm>
        </p:spPr>
      </p:pic>
    </p:spTree>
    <p:extLst>
      <p:ext uri="{BB962C8B-B14F-4D97-AF65-F5344CB8AC3E}">
        <p14:creationId xmlns:p14="http://schemas.microsoft.com/office/powerpoint/2010/main" val="3712035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B6183EF-1794-233F-2609-D9EBCEF39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Tworzenie bazy danych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E504BB-5EF5-7006-5B6C-14D6B278D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 zalogowaniu otrzymujemy dostęp do serwera. Następnie klikamy prawym na folder „Databases” i wybrać opcję „New Database”. Pojawi się okienko w którym wpisujemy nazwę bazy.</a:t>
            </a:r>
          </a:p>
        </p:txBody>
      </p:sp>
    </p:spTree>
    <p:extLst>
      <p:ext uri="{BB962C8B-B14F-4D97-AF65-F5344CB8AC3E}">
        <p14:creationId xmlns:p14="http://schemas.microsoft.com/office/powerpoint/2010/main" val="4074932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3F7354-5AB1-8E5F-6013-0D67990D8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B8ACAA5-34DD-8E6D-48E0-CA64FC0DD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4F7159EA-DAB3-6FC5-0F0F-90879EA9CA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037" y="0"/>
            <a:ext cx="77819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897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E7C27D-9F71-BFE6-BCF1-B0479A3EB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Tabele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3F55F6-C3F7-5835-6159-437B96E5E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Aby utworzyć tabelkę należy rozwinąć gałąź z bazą danych, wybrać „</a:t>
            </a:r>
            <a:r>
              <a:rPr lang="pl-PL" dirty="0" err="1"/>
              <a:t>Tables</a:t>
            </a:r>
            <a:r>
              <a:rPr lang="pl-PL" dirty="0"/>
              <a:t>”. Następnie kliknąć prawym i wybrać opcję „New/</a:t>
            </a:r>
            <a:r>
              <a:rPr lang="pl-PL" dirty="0" err="1"/>
              <a:t>Table</a:t>
            </a:r>
            <a:r>
              <a:rPr lang="pl-PL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7123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254D8FD-BD57-5C83-CAA6-B0CC986E7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52B510-0916-CCD9-DAFC-0698C4905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B2979AFD-6752-D507-EECC-D2A4AE44B0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331" y="0"/>
            <a:ext cx="107293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893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C428532-F6E5-8C2F-3F8D-7EF1DE33D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Kolumny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CA5B4A-EB64-E952-898C-975001CB1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 nowym oknie wprowadzamy strukturę tabeli </a:t>
            </a:r>
          </a:p>
        </p:txBody>
      </p:sp>
    </p:spTree>
    <p:extLst>
      <p:ext uri="{BB962C8B-B14F-4D97-AF65-F5344CB8AC3E}">
        <p14:creationId xmlns:p14="http://schemas.microsoft.com/office/powerpoint/2010/main" val="196110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CBB3B1-8FBB-7245-3FA7-1E96CDAB9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AECD48-E8DE-4E02-06CB-27F8C929D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5055AF8F-225C-63F3-2236-D41719E800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667" y="0"/>
            <a:ext cx="116126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82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6136EF2-4634-0344-0D3F-A36D91CB6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Właściwości pól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042A9CBB-02D3-A7AC-5B05-716041C172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1148" y="2286000"/>
            <a:ext cx="8945842" cy="4022725"/>
          </a:xfrm>
        </p:spPr>
      </p:pic>
    </p:spTree>
    <p:extLst>
      <p:ext uri="{BB962C8B-B14F-4D97-AF65-F5344CB8AC3E}">
        <p14:creationId xmlns:p14="http://schemas.microsoft.com/office/powerpoint/2010/main" val="1154540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</TotalTime>
  <Words>80</Words>
  <Application>Microsoft Office PowerPoint</Application>
  <PresentationFormat>Panoramiczny</PresentationFormat>
  <Paragraphs>13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Integralny</vt:lpstr>
      <vt:lpstr>Podstawy SSMS</vt:lpstr>
      <vt:lpstr>Logowanie</vt:lpstr>
      <vt:lpstr>Tworzenie bazy danych</vt:lpstr>
      <vt:lpstr>Prezentacja programu PowerPoint</vt:lpstr>
      <vt:lpstr>Tabele</vt:lpstr>
      <vt:lpstr>Prezentacja programu PowerPoint</vt:lpstr>
      <vt:lpstr>Kolumny</vt:lpstr>
      <vt:lpstr>Prezentacja programu PowerPoint</vt:lpstr>
      <vt:lpstr>Właściwości pól</vt:lpstr>
      <vt:lpstr>Zapisanie tabeli</vt:lpstr>
      <vt:lpstr>Wprowadzanie danych</vt:lpstr>
      <vt:lpstr>Wyszukiwanie</vt:lpstr>
      <vt:lpstr>Własne polecenia SQL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Podstawy SSMS</dc:title>
  <dc:creator>Damian Radzik</dc:creator>
  <cp:lastModifiedBy>Damian Radzik</cp:lastModifiedBy>
  <cp:revision>1</cp:revision>
  <dcterms:created xsi:type="dcterms:W3CDTF">2024-03-17T11:12:45Z</dcterms:created>
  <dcterms:modified xsi:type="dcterms:W3CDTF">2024-03-17T11:31:40Z</dcterms:modified>
</cp:coreProperties>
</file>