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30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9b6437a5cc3fe03b" providerId="LiveId" clId="{88FF8F5B-240C-4F1F-A490-202E73CE61EC}"/>
    <pc:docChg chg="undo custSel addSld delSld modSld">
      <pc:chgData name="Damian Radzik" userId="9b6437a5cc3fe03b" providerId="LiveId" clId="{88FF8F5B-240C-4F1F-A490-202E73CE61EC}" dt="2024-03-17T11:31:52.182" v="91" actId="27636"/>
      <pc:docMkLst>
        <pc:docMk/>
      </pc:docMkLst>
      <pc:sldChg chg="modSp">
        <pc:chgData name="Damian Radzik" userId="9b6437a5cc3fe03b" providerId="LiveId" clId="{88FF8F5B-240C-4F1F-A490-202E73CE61EC}" dt="2024-03-17T11:31:52.075" v="89"/>
        <pc:sldMkLst>
          <pc:docMk/>
          <pc:sldMk cId="1887024064" sldId="256"/>
        </pc:sldMkLst>
        <pc:spChg chg="mod">
          <ac:chgData name="Damian Radzik" userId="9b6437a5cc3fe03b" providerId="LiveId" clId="{88FF8F5B-240C-4F1F-A490-202E73CE61EC}" dt="2024-03-17T11:31:52.075" v="89"/>
          <ac:spMkLst>
            <pc:docMk/>
            <pc:sldMk cId="1887024064" sldId="256"/>
            <ac:spMk id="2" creationId="{CBC5185D-C657-6A6C-AE39-EF93D136D71D}"/>
          </ac:spMkLst>
        </pc:spChg>
        <pc:spChg chg="mod">
          <ac:chgData name="Damian Radzik" userId="9b6437a5cc3fe03b" providerId="LiveId" clId="{88FF8F5B-240C-4F1F-A490-202E73CE61EC}" dt="2024-03-17T11:31:52.075" v="89"/>
          <ac:spMkLst>
            <pc:docMk/>
            <pc:sldMk cId="1887024064" sldId="256"/>
            <ac:spMk id="3" creationId="{4F048525-E6E9-C35A-2D4F-B8C30DAB3628}"/>
          </ac:spMkLst>
        </pc:spChg>
      </pc:sldChg>
      <pc:sldChg chg="modSp mod">
        <pc:chgData name="Damian Radzik" userId="9b6437a5cc3fe03b" providerId="LiveId" clId="{88FF8F5B-240C-4F1F-A490-202E73CE61EC}" dt="2024-03-17T11:31:52.175" v="90" actId="27636"/>
        <pc:sldMkLst>
          <pc:docMk/>
          <pc:sldMk cId="1494054694" sldId="257"/>
        </pc:sldMkLst>
        <pc:spChg chg="mod">
          <ac:chgData name="Damian Radzik" userId="9b6437a5cc3fe03b" providerId="LiveId" clId="{88FF8F5B-240C-4F1F-A490-202E73CE61EC}" dt="2024-03-17T11:31:52.075" v="89"/>
          <ac:spMkLst>
            <pc:docMk/>
            <pc:sldMk cId="1494054694" sldId="257"/>
            <ac:spMk id="2" creationId="{C7C9A79C-7D64-090C-4470-43CE33879617}"/>
          </ac:spMkLst>
        </pc:spChg>
        <pc:spChg chg="mod">
          <ac:chgData name="Damian Radzik" userId="9b6437a5cc3fe03b" providerId="LiveId" clId="{88FF8F5B-240C-4F1F-A490-202E73CE61EC}" dt="2024-03-17T11:31:52.175" v="90" actId="27636"/>
          <ac:spMkLst>
            <pc:docMk/>
            <pc:sldMk cId="1494054694" sldId="257"/>
            <ac:spMk id="3" creationId="{0A13904D-8568-C066-6F2C-3837CEB628BA}"/>
          </ac:spMkLst>
        </pc:spChg>
      </pc:sldChg>
      <pc:sldChg chg="modSp mod">
        <pc:chgData name="Damian Radzik" userId="9b6437a5cc3fe03b" providerId="LiveId" clId="{88FF8F5B-240C-4F1F-A490-202E73CE61EC}" dt="2024-03-17T11:31:52.182" v="91" actId="27636"/>
        <pc:sldMkLst>
          <pc:docMk/>
          <pc:sldMk cId="114864491" sldId="258"/>
        </pc:sldMkLst>
        <pc:spChg chg="mod">
          <ac:chgData name="Damian Radzik" userId="9b6437a5cc3fe03b" providerId="LiveId" clId="{88FF8F5B-240C-4F1F-A490-202E73CE61EC}" dt="2024-03-17T11:31:52.075" v="89"/>
          <ac:spMkLst>
            <pc:docMk/>
            <pc:sldMk cId="114864491" sldId="258"/>
            <ac:spMk id="2" creationId="{63FC2FB5-9F66-48C8-467A-3657E35E4DB4}"/>
          </ac:spMkLst>
        </pc:spChg>
        <pc:spChg chg="mod">
          <ac:chgData name="Damian Radzik" userId="9b6437a5cc3fe03b" providerId="LiveId" clId="{88FF8F5B-240C-4F1F-A490-202E73CE61EC}" dt="2024-03-17T11:31:52.182" v="91" actId="27636"/>
          <ac:spMkLst>
            <pc:docMk/>
            <pc:sldMk cId="114864491" sldId="258"/>
            <ac:spMk id="3" creationId="{F98325FD-F41F-0392-9BAB-5C3B4858FCE5}"/>
          </ac:spMkLst>
        </pc:spChg>
      </pc:sldChg>
      <pc:sldChg chg="modSp">
        <pc:chgData name="Damian Radzik" userId="9b6437a5cc3fe03b" providerId="LiveId" clId="{88FF8F5B-240C-4F1F-A490-202E73CE61EC}" dt="2024-03-17T11:31:52.075" v="89"/>
        <pc:sldMkLst>
          <pc:docMk/>
          <pc:sldMk cId="2009755631" sldId="260"/>
        </pc:sldMkLst>
        <pc:spChg chg="mod">
          <ac:chgData name="Damian Radzik" userId="9b6437a5cc3fe03b" providerId="LiveId" clId="{88FF8F5B-240C-4F1F-A490-202E73CE61EC}" dt="2024-03-17T11:31:52.075" v="89"/>
          <ac:spMkLst>
            <pc:docMk/>
            <pc:sldMk cId="2009755631" sldId="260"/>
            <ac:spMk id="2" creationId="{EB48D54F-6963-52FD-FE54-E8EB9C54B6D3}"/>
          </ac:spMkLst>
        </pc:spChg>
      </pc:sldChg>
      <pc:sldChg chg="modSp">
        <pc:chgData name="Damian Radzik" userId="9b6437a5cc3fe03b" providerId="LiveId" clId="{88FF8F5B-240C-4F1F-A490-202E73CE61EC}" dt="2024-03-17T11:31:52.075" v="89"/>
        <pc:sldMkLst>
          <pc:docMk/>
          <pc:sldMk cId="667005368" sldId="261"/>
        </pc:sldMkLst>
        <pc:spChg chg="mod">
          <ac:chgData name="Damian Radzik" userId="9b6437a5cc3fe03b" providerId="LiveId" clId="{88FF8F5B-240C-4F1F-A490-202E73CE61EC}" dt="2024-03-17T11:31:52.075" v="89"/>
          <ac:spMkLst>
            <pc:docMk/>
            <pc:sldMk cId="667005368" sldId="261"/>
            <ac:spMk id="2" creationId="{8EC71463-F485-440B-BC23-C72AC51042F5}"/>
          </ac:spMkLst>
        </pc:spChg>
        <pc:spChg chg="mod">
          <ac:chgData name="Damian Radzik" userId="9b6437a5cc3fe03b" providerId="LiveId" clId="{88FF8F5B-240C-4F1F-A490-202E73CE61EC}" dt="2024-03-17T11:31:52.075" v="89"/>
          <ac:spMkLst>
            <pc:docMk/>
            <pc:sldMk cId="667005368" sldId="261"/>
            <ac:spMk id="3" creationId="{E514358E-A3E6-912C-0A53-1A95E7E88AEF}"/>
          </ac:spMkLst>
        </pc:spChg>
      </pc:sldChg>
      <pc:sldChg chg="modSp">
        <pc:chgData name="Damian Radzik" userId="9b6437a5cc3fe03b" providerId="LiveId" clId="{88FF8F5B-240C-4F1F-A490-202E73CE61EC}" dt="2024-03-17T11:31:52.075" v="89"/>
        <pc:sldMkLst>
          <pc:docMk/>
          <pc:sldMk cId="4074438152" sldId="262"/>
        </pc:sldMkLst>
        <pc:spChg chg="mod">
          <ac:chgData name="Damian Radzik" userId="9b6437a5cc3fe03b" providerId="LiveId" clId="{88FF8F5B-240C-4F1F-A490-202E73CE61EC}" dt="2024-03-17T11:31:52.075" v="89"/>
          <ac:spMkLst>
            <pc:docMk/>
            <pc:sldMk cId="4074438152" sldId="262"/>
            <ac:spMk id="2" creationId="{B30CD154-338A-EBB9-A682-AB3C016D98C3}"/>
          </ac:spMkLst>
        </pc:spChg>
        <pc:spChg chg="mod">
          <ac:chgData name="Damian Radzik" userId="9b6437a5cc3fe03b" providerId="LiveId" clId="{88FF8F5B-240C-4F1F-A490-202E73CE61EC}" dt="2024-03-17T11:31:52.075" v="89"/>
          <ac:spMkLst>
            <pc:docMk/>
            <pc:sldMk cId="4074438152" sldId="262"/>
            <ac:spMk id="3" creationId="{A46617D6-6ECF-4616-E04E-D5D828E8EF50}"/>
          </ac:spMkLst>
        </pc:spChg>
      </pc:sldChg>
      <pc:sldChg chg="modSp">
        <pc:chgData name="Damian Radzik" userId="9b6437a5cc3fe03b" providerId="LiveId" clId="{88FF8F5B-240C-4F1F-A490-202E73CE61EC}" dt="2024-03-17T11:31:52.075" v="89"/>
        <pc:sldMkLst>
          <pc:docMk/>
          <pc:sldMk cId="3283517210" sldId="263"/>
        </pc:sldMkLst>
        <pc:spChg chg="mod">
          <ac:chgData name="Damian Radzik" userId="9b6437a5cc3fe03b" providerId="LiveId" clId="{88FF8F5B-240C-4F1F-A490-202E73CE61EC}" dt="2024-03-17T11:31:52.075" v="89"/>
          <ac:spMkLst>
            <pc:docMk/>
            <pc:sldMk cId="3283517210" sldId="263"/>
            <ac:spMk id="2" creationId="{867C071B-3D81-3A31-A05A-2E6698AF929E}"/>
          </ac:spMkLst>
        </pc:spChg>
        <pc:spChg chg="mod">
          <ac:chgData name="Damian Radzik" userId="9b6437a5cc3fe03b" providerId="LiveId" clId="{88FF8F5B-240C-4F1F-A490-202E73CE61EC}" dt="2024-03-17T11:31:52.075" v="89"/>
          <ac:spMkLst>
            <pc:docMk/>
            <pc:sldMk cId="3283517210" sldId="263"/>
            <ac:spMk id="3" creationId="{5F01DE36-4A67-A395-6F51-95F89B3AB469}"/>
          </ac:spMkLst>
        </pc:spChg>
      </pc:sldChg>
      <pc:sldChg chg="modSp">
        <pc:chgData name="Damian Radzik" userId="9b6437a5cc3fe03b" providerId="LiveId" clId="{88FF8F5B-240C-4F1F-A490-202E73CE61EC}" dt="2024-03-17T11:31:52.075" v="89"/>
        <pc:sldMkLst>
          <pc:docMk/>
          <pc:sldMk cId="3246608000" sldId="264"/>
        </pc:sldMkLst>
        <pc:spChg chg="mod">
          <ac:chgData name="Damian Radzik" userId="9b6437a5cc3fe03b" providerId="LiveId" clId="{88FF8F5B-240C-4F1F-A490-202E73CE61EC}" dt="2024-03-17T11:31:52.075" v="89"/>
          <ac:spMkLst>
            <pc:docMk/>
            <pc:sldMk cId="3246608000" sldId="264"/>
            <ac:spMk id="2" creationId="{AB7A9C39-007D-B6FD-00BF-9123B227CC31}"/>
          </ac:spMkLst>
        </pc:spChg>
        <pc:spChg chg="mod">
          <ac:chgData name="Damian Radzik" userId="9b6437a5cc3fe03b" providerId="LiveId" clId="{88FF8F5B-240C-4F1F-A490-202E73CE61EC}" dt="2024-03-17T11:31:52.075" v="89"/>
          <ac:spMkLst>
            <pc:docMk/>
            <pc:sldMk cId="3246608000" sldId="264"/>
            <ac:spMk id="3" creationId="{1E082263-F63C-81F7-C9BB-77CCB21BC933}"/>
          </ac:spMkLst>
        </pc:spChg>
      </pc:sldChg>
      <pc:sldChg chg="modSp">
        <pc:chgData name="Damian Radzik" userId="9b6437a5cc3fe03b" providerId="LiveId" clId="{88FF8F5B-240C-4F1F-A490-202E73CE61EC}" dt="2024-03-17T11:31:52.075" v="89"/>
        <pc:sldMkLst>
          <pc:docMk/>
          <pc:sldMk cId="2929250612" sldId="265"/>
        </pc:sldMkLst>
        <pc:spChg chg="mod">
          <ac:chgData name="Damian Radzik" userId="9b6437a5cc3fe03b" providerId="LiveId" clId="{88FF8F5B-240C-4F1F-A490-202E73CE61EC}" dt="2024-03-17T11:31:52.075" v="89"/>
          <ac:spMkLst>
            <pc:docMk/>
            <pc:sldMk cId="2929250612" sldId="265"/>
            <ac:spMk id="2" creationId="{357750ED-F3DF-1688-6143-58AE29826A65}"/>
          </ac:spMkLst>
        </pc:spChg>
        <pc:picChg chg="mod">
          <ac:chgData name="Damian Radzik" userId="9b6437a5cc3fe03b" providerId="LiveId" clId="{88FF8F5B-240C-4F1F-A490-202E73CE61EC}" dt="2024-03-17T11:31:52.075" v="89"/>
          <ac:picMkLst>
            <pc:docMk/>
            <pc:sldMk cId="2929250612" sldId="265"/>
            <ac:picMk id="5" creationId="{56AC8BA2-6201-32D0-D657-A3C833C1F01B}"/>
          </ac:picMkLst>
        </pc:picChg>
      </pc:sldChg>
      <pc:sldChg chg="modSp">
        <pc:chgData name="Damian Radzik" userId="9b6437a5cc3fe03b" providerId="LiveId" clId="{88FF8F5B-240C-4F1F-A490-202E73CE61EC}" dt="2024-03-17T11:31:52.075" v="89"/>
        <pc:sldMkLst>
          <pc:docMk/>
          <pc:sldMk cId="2650464654" sldId="266"/>
        </pc:sldMkLst>
        <pc:spChg chg="mod">
          <ac:chgData name="Damian Radzik" userId="9b6437a5cc3fe03b" providerId="LiveId" clId="{88FF8F5B-240C-4F1F-A490-202E73CE61EC}" dt="2024-03-17T11:31:52.075" v="89"/>
          <ac:spMkLst>
            <pc:docMk/>
            <pc:sldMk cId="2650464654" sldId="266"/>
            <ac:spMk id="2" creationId="{1BBBF909-1E07-E323-299B-903DE0ABC8E4}"/>
          </ac:spMkLst>
        </pc:spChg>
        <pc:picChg chg="mod">
          <ac:chgData name="Damian Radzik" userId="9b6437a5cc3fe03b" providerId="LiveId" clId="{88FF8F5B-240C-4F1F-A490-202E73CE61EC}" dt="2024-03-17T11:31:52.075" v="89"/>
          <ac:picMkLst>
            <pc:docMk/>
            <pc:sldMk cId="2650464654" sldId="266"/>
            <ac:picMk id="5" creationId="{5A79649F-82B7-09B6-101D-AC4B1A1B431E}"/>
          </ac:picMkLst>
        </pc:picChg>
      </pc:sldChg>
      <pc:sldChg chg="modSp">
        <pc:chgData name="Damian Radzik" userId="9b6437a5cc3fe03b" providerId="LiveId" clId="{88FF8F5B-240C-4F1F-A490-202E73CE61EC}" dt="2024-03-17T11:31:52.075" v="89"/>
        <pc:sldMkLst>
          <pc:docMk/>
          <pc:sldMk cId="564424211" sldId="267"/>
        </pc:sldMkLst>
        <pc:spChg chg="mod">
          <ac:chgData name="Damian Radzik" userId="9b6437a5cc3fe03b" providerId="LiveId" clId="{88FF8F5B-240C-4F1F-A490-202E73CE61EC}" dt="2024-03-17T11:31:52.075" v="89"/>
          <ac:spMkLst>
            <pc:docMk/>
            <pc:sldMk cId="564424211" sldId="267"/>
            <ac:spMk id="2" creationId="{8EAAFDA6-18B4-F232-011E-5C8074742FF6}"/>
          </ac:spMkLst>
        </pc:spChg>
        <pc:picChg chg="mod">
          <ac:chgData name="Damian Radzik" userId="9b6437a5cc3fe03b" providerId="LiveId" clId="{88FF8F5B-240C-4F1F-A490-202E73CE61EC}" dt="2024-03-17T11:31:52.075" v="89"/>
          <ac:picMkLst>
            <pc:docMk/>
            <pc:sldMk cId="564424211" sldId="267"/>
            <ac:picMk id="5" creationId="{577A42A4-6040-A7B1-E89A-A4FF748B8277}"/>
          </ac:picMkLst>
        </pc:picChg>
      </pc:sldChg>
      <pc:sldChg chg="modSp">
        <pc:chgData name="Damian Radzik" userId="9b6437a5cc3fe03b" providerId="LiveId" clId="{88FF8F5B-240C-4F1F-A490-202E73CE61EC}" dt="2024-03-17T11:31:52.075" v="89"/>
        <pc:sldMkLst>
          <pc:docMk/>
          <pc:sldMk cId="3152111846" sldId="268"/>
        </pc:sldMkLst>
        <pc:spChg chg="mod">
          <ac:chgData name="Damian Radzik" userId="9b6437a5cc3fe03b" providerId="LiveId" clId="{88FF8F5B-240C-4F1F-A490-202E73CE61EC}" dt="2024-03-17T11:31:52.075" v="89"/>
          <ac:spMkLst>
            <pc:docMk/>
            <pc:sldMk cId="3152111846" sldId="268"/>
            <ac:spMk id="2" creationId="{2411A59C-E524-A2CC-5AD0-2C20C29F6CC6}"/>
          </ac:spMkLst>
        </pc:spChg>
        <pc:picChg chg="mod">
          <ac:chgData name="Damian Radzik" userId="9b6437a5cc3fe03b" providerId="LiveId" clId="{88FF8F5B-240C-4F1F-A490-202E73CE61EC}" dt="2024-03-17T11:31:52.075" v="89"/>
          <ac:picMkLst>
            <pc:docMk/>
            <pc:sldMk cId="3152111846" sldId="268"/>
            <ac:picMk id="5" creationId="{26CFF365-764E-42CF-35A5-13706EB92737}"/>
          </ac:picMkLst>
        </pc:picChg>
      </pc:sldChg>
      <pc:sldChg chg="modSp mod">
        <pc:chgData name="Damian Radzik" userId="9b6437a5cc3fe03b" providerId="LiveId" clId="{88FF8F5B-240C-4F1F-A490-202E73CE61EC}" dt="2024-03-17T11:31:52.075" v="89"/>
        <pc:sldMkLst>
          <pc:docMk/>
          <pc:sldMk cId="2855843291" sldId="269"/>
        </pc:sldMkLst>
        <pc:spChg chg="mod">
          <ac:chgData name="Damian Radzik" userId="9b6437a5cc3fe03b" providerId="LiveId" clId="{88FF8F5B-240C-4F1F-A490-202E73CE61EC}" dt="2024-03-17T11:31:52.075" v="89"/>
          <ac:spMkLst>
            <pc:docMk/>
            <pc:sldMk cId="2855843291" sldId="269"/>
            <ac:spMk id="2" creationId="{F870C59B-6448-B7F8-75DF-66E95F1CA3C6}"/>
          </ac:spMkLst>
        </pc:spChg>
        <pc:spChg chg="mod">
          <ac:chgData name="Damian Radzik" userId="9b6437a5cc3fe03b" providerId="LiveId" clId="{88FF8F5B-240C-4F1F-A490-202E73CE61EC}" dt="2024-03-17T11:31:52.075" v="89"/>
          <ac:spMkLst>
            <pc:docMk/>
            <pc:sldMk cId="2855843291" sldId="269"/>
            <ac:spMk id="3" creationId="{8A570E8F-D1A4-551B-540F-2E4A98362A0E}"/>
          </ac:spMkLst>
        </pc:spChg>
      </pc:sldChg>
      <pc:sldChg chg="addSp delSp modSp new mod">
        <pc:chgData name="Damian Radzik" userId="9b6437a5cc3fe03b" providerId="LiveId" clId="{88FF8F5B-240C-4F1F-A490-202E73CE61EC}" dt="2024-03-17T11:31:52.075" v="89"/>
        <pc:sldMkLst>
          <pc:docMk/>
          <pc:sldMk cId="2072929311" sldId="270"/>
        </pc:sldMkLst>
        <pc:spChg chg="mod">
          <ac:chgData name="Damian Radzik" userId="9b6437a5cc3fe03b" providerId="LiveId" clId="{88FF8F5B-240C-4F1F-A490-202E73CE61EC}" dt="2024-03-17T11:31:52.075" v="89"/>
          <ac:spMkLst>
            <pc:docMk/>
            <pc:sldMk cId="2072929311" sldId="270"/>
            <ac:spMk id="2" creationId="{25BC169C-D8F2-36AC-8BDB-96505ED796C2}"/>
          </ac:spMkLst>
        </pc:spChg>
        <pc:spChg chg="add del mod">
          <ac:chgData name="Damian Radzik" userId="9b6437a5cc3fe03b" providerId="LiveId" clId="{88FF8F5B-240C-4F1F-A490-202E73CE61EC}" dt="2024-03-17T11:31:52.075" v="89"/>
          <ac:spMkLst>
            <pc:docMk/>
            <pc:sldMk cId="2072929311" sldId="270"/>
            <ac:spMk id="3" creationId="{AD6B6E4B-38DE-9E90-3355-108E53D1BD48}"/>
          </ac:spMkLst>
        </pc:spChg>
        <pc:picChg chg="add del mod ord">
          <ac:chgData name="Damian Radzik" userId="9b6437a5cc3fe03b" providerId="LiveId" clId="{88FF8F5B-240C-4F1F-A490-202E73CE61EC}" dt="2024-03-17T11:10:00.355" v="85" actId="22"/>
          <ac:picMkLst>
            <pc:docMk/>
            <pc:sldMk cId="2072929311" sldId="270"/>
            <ac:picMk id="5" creationId="{16A59C32-B8D7-CD0E-A098-2CEC731B577D}"/>
          </ac:picMkLst>
        </pc:picChg>
        <pc:picChg chg="add">
          <ac:chgData name="Damian Radzik" userId="9b6437a5cc3fe03b" providerId="LiveId" clId="{88FF8F5B-240C-4F1F-A490-202E73CE61EC}" dt="2024-03-17T11:10:01.458" v="86" actId="22"/>
          <ac:picMkLst>
            <pc:docMk/>
            <pc:sldMk cId="2072929311" sldId="270"/>
            <ac:picMk id="7" creationId="{7A3BE408-1D96-0367-7AAF-A0F4D710A2A1}"/>
          </ac:picMkLst>
        </pc:picChg>
      </pc:sldChg>
      <pc:sldChg chg="new del">
        <pc:chgData name="Damian Radzik" userId="9b6437a5cc3fe03b" providerId="LiveId" clId="{88FF8F5B-240C-4F1F-A490-202E73CE61EC}" dt="2024-03-17T11:11:51.458" v="88" actId="2696"/>
        <pc:sldMkLst>
          <pc:docMk/>
          <pc:sldMk cId="2723776218" sldId="27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10CE3A1-0AB3-414C-8C3F-ADF58F2CFA73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AA504-9668-4056-BD88-987C7B496082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8902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CE3A1-0AB3-414C-8C3F-ADF58F2CFA73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AA504-9668-4056-BD88-987C7B4960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3373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CE3A1-0AB3-414C-8C3F-ADF58F2CFA73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AA504-9668-4056-BD88-987C7B496082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3029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CE3A1-0AB3-414C-8C3F-ADF58F2CFA73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AA504-9668-4056-BD88-987C7B4960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1966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CE3A1-0AB3-414C-8C3F-ADF58F2CFA73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AA504-9668-4056-BD88-987C7B496082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6851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CE3A1-0AB3-414C-8C3F-ADF58F2CFA73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AA504-9668-4056-BD88-987C7B4960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9577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CE3A1-0AB3-414C-8C3F-ADF58F2CFA73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AA504-9668-4056-BD88-987C7B4960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503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CE3A1-0AB3-414C-8C3F-ADF58F2CFA73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AA504-9668-4056-BD88-987C7B4960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1394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CE3A1-0AB3-414C-8C3F-ADF58F2CFA73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AA504-9668-4056-BD88-987C7B4960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0241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CE3A1-0AB3-414C-8C3F-ADF58F2CFA73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AA504-9668-4056-BD88-987C7B4960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693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CE3A1-0AB3-414C-8C3F-ADF58F2CFA73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AA504-9668-4056-BD88-987C7B496082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886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10CE3A1-0AB3-414C-8C3F-ADF58F2CFA73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EDAA504-9668-4056-BD88-987C7B496082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0704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C5185D-C657-6A6C-AE39-EF93D136D7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Microsoft SQL Server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F048525-E6E9-C35A-2D4F-B8C30DAB36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</p:spTree>
    <p:extLst>
      <p:ext uri="{BB962C8B-B14F-4D97-AF65-F5344CB8AC3E}">
        <p14:creationId xmlns:p14="http://schemas.microsoft.com/office/powerpoint/2010/main" val="18870240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57750ED-F3DF-1688-6143-58AE29826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Instalacja 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56AC8BA2-6201-32D0-D657-A3C833C1F0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33734" y="2286000"/>
            <a:ext cx="5100670" cy="4022725"/>
          </a:xfrm>
        </p:spPr>
      </p:pic>
    </p:spTree>
    <p:extLst>
      <p:ext uri="{BB962C8B-B14F-4D97-AF65-F5344CB8AC3E}">
        <p14:creationId xmlns:p14="http://schemas.microsoft.com/office/powerpoint/2010/main" val="2929250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BBF909-1E07-E323-299B-903DE0ABC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Pobieranie składników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5A79649F-82B7-09B6-101D-AC4B1A1B43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42604" y="2286000"/>
            <a:ext cx="5082930" cy="4022725"/>
          </a:xfrm>
        </p:spPr>
      </p:pic>
    </p:spTree>
    <p:extLst>
      <p:ext uri="{BB962C8B-B14F-4D97-AF65-F5344CB8AC3E}">
        <p14:creationId xmlns:p14="http://schemas.microsoft.com/office/powerpoint/2010/main" val="26504646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AAFDA6-18B4-F232-011E-5C8074742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Finisz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577A42A4-6040-A7B1-E89A-A4FF748B82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56437" y="2286000"/>
            <a:ext cx="5055264" cy="4022725"/>
          </a:xfrm>
        </p:spPr>
      </p:pic>
    </p:spTree>
    <p:extLst>
      <p:ext uri="{BB962C8B-B14F-4D97-AF65-F5344CB8AC3E}">
        <p14:creationId xmlns:p14="http://schemas.microsoft.com/office/powerpoint/2010/main" val="5644242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11A59C-E524-A2CC-5AD0-2C20C29F6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Połącznie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26CFF365-764E-42CF-35A5-13706EB927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94895" y="2286000"/>
            <a:ext cx="7778347" cy="4022725"/>
          </a:xfrm>
        </p:spPr>
      </p:pic>
    </p:spTree>
    <p:extLst>
      <p:ext uri="{BB962C8B-B14F-4D97-AF65-F5344CB8AC3E}">
        <p14:creationId xmlns:p14="http://schemas.microsoft.com/office/powerpoint/2010/main" val="31521118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70C59B-6448-B7F8-75DF-66E95F1CA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SSMS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A570E8F-D1A4-551B-540F-2E4A98362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SQL Server Management Studio (SSMS)</a:t>
            </a:r>
            <a:r>
              <a:rPr lang="pl-PL" dirty="0"/>
              <a:t> pozwala na łatwiejsze zarządzanie bazą (coś na wzór </a:t>
            </a:r>
            <a:r>
              <a:rPr lang="pl-PL" dirty="0" err="1"/>
              <a:t>PHPMyAdmin</a:t>
            </a:r>
            <a:r>
              <a:rPr lang="pl-PL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558432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BC169C-D8F2-36AC-8BDB-96505ED79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D6B6E4B-38DE-9E90-3355-108E53D1BD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7A3BE408-1D96-0367-7AAF-A0F4D710A2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9537"/>
            <a:ext cx="12192000" cy="663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929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C9A79C-7D64-090C-4470-43CE33879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A13904D-8568-C066-6F2C-3837CEB628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System zarządzania bazą danych, wspierany i rozpowszechniany przez korporację Microsoft. Jest to główny produkt bazodanowy tej firmy, który charakteryzuje się tym, iż jako język zapytań używany jest przede wszystkim </a:t>
            </a:r>
            <a:r>
              <a:rPr lang="pl-PL" dirty="0" err="1"/>
              <a:t>Transact</a:t>
            </a:r>
            <a:r>
              <a:rPr lang="pl-PL" dirty="0"/>
              <a:t>-SQL, który stanowi rozwinięcie standardu ANSI/ISO.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MS SQL Server jest platformą bazodanową typu klient-serwer. W stosunku do Microsoft Jet, który stosowany jest w programie MS Access, odznacza się lepszą wydajnością, niezawodnością i skalowalnością. Przede wszystkim są tu zaimplementowane wszelkie mechanizmy wpływające na bezpieczeństwo operacji (m.in. procedury wyzwalane).</a:t>
            </a:r>
          </a:p>
        </p:txBody>
      </p:sp>
    </p:spTree>
    <p:extLst>
      <p:ext uri="{BB962C8B-B14F-4D97-AF65-F5344CB8AC3E}">
        <p14:creationId xmlns:p14="http://schemas.microsoft.com/office/powerpoint/2010/main" val="1494054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FC2FB5-9F66-48C8-467A-3657E35E4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Darmowe wersje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98325FD-F41F-0392-9BAB-5C3B4858FC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Poza edycjami czysto komercyjnymi Microsoft udostępnia również edycje darmowe do dowolnego zastosowania (w tym komercyjnego). Edycje te mają różnorodne ograniczenia i tak np. do wersji 2000 (8.0) włącznie nie były m.in. udostępniane graficzne narzędzia do zarządzania bazami danych oraz były ograniczenia co do możliwej ilości połączeń do bazy.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Począwszy od wersji 2005 (9.0) można pobrać wersję z graficznymi narzędziami i nie ma już limitu połączeń. Narzędzia posiadają jednak ograniczone możliwości w stosunku do pełnej wersji, a nawet jedna z istotnych usług – SQL Agent, instalowana wcześniej w darmowych wersjach, nie jest już dostępna. Nie można już przez to wykonywać zautomatyzowanych zadań np. archiwizacji baz danych o zadanej godzinie. Dodatkowo ograniczona została również wydajność samego serwera SQL (ograniczono wykorzystywaną pamięć RAM).</a:t>
            </a:r>
          </a:p>
        </p:txBody>
      </p:sp>
    </p:spTree>
    <p:extLst>
      <p:ext uri="{BB962C8B-B14F-4D97-AF65-F5344CB8AC3E}">
        <p14:creationId xmlns:p14="http://schemas.microsoft.com/office/powerpoint/2010/main" val="114864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47D7C0B9-7C3E-3C5E-842F-4173FAF1B1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6705"/>
            <a:ext cx="12192000" cy="6071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84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48D54F-6963-52FD-FE54-E8EB9C54B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E25B13CA-AB67-E9DB-DFF2-7BAA3BB914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123848"/>
            <a:ext cx="10515600" cy="3020965"/>
          </a:xfrm>
        </p:spPr>
      </p:pic>
    </p:spTree>
    <p:extLst>
      <p:ext uri="{BB962C8B-B14F-4D97-AF65-F5344CB8AC3E}">
        <p14:creationId xmlns:p14="http://schemas.microsoft.com/office/powerpoint/2010/main" val="2009755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C71463-F485-440B-BC23-C72AC5104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Wersja darmowa ograniczenia sprzętowe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514358E-A3E6-912C-0A53-1A95E7E88A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Maksymalny rozmiar bazy danych: 10 GB.</a:t>
            </a:r>
          </a:p>
          <a:p>
            <a:r>
              <a:rPr lang="pl-PL" dirty="0"/>
              <a:t>Maksymalna ilość pamięci bufora podręcznego: 1410 MB.</a:t>
            </a:r>
          </a:p>
          <a:p>
            <a:r>
              <a:rPr lang="pl-PL" dirty="0"/>
              <a:t>Maksymalna liczba rdzeni procesora: 1 gniazdo lub 4 rdzenie.</a:t>
            </a:r>
          </a:p>
        </p:txBody>
      </p:sp>
    </p:spTree>
    <p:extLst>
      <p:ext uri="{BB962C8B-B14F-4D97-AF65-F5344CB8AC3E}">
        <p14:creationId xmlns:p14="http://schemas.microsoft.com/office/powerpoint/2010/main" val="667005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0CD154-338A-EBB9-A682-AB3C016D9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Zalety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46617D6-6ECF-4616-E04E-D5D828E8E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Restrykcyjne mechanizmy zabezpieczeń</a:t>
            </a:r>
          </a:p>
          <a:p>
            <a:r>
              <a:rPr lang="pl-PL" dirty="0"/>
              <a:t>Wbudowane mechanizmy replikacji i synchronizacji</a:t>
            </a:r>
          </a:p>
          <a:p>
            <a:r>
              <a:rPr lang="pl-PL" dirty="0"/>
              <a:t>Partycjonowanie danych</a:t>
            </a:r>
          </a:p>
          <a:p>
            <a:r>
              <a:rPr lang="pl-PL" dirty="0"/>
              <a:t>Raportowanie danych (potrzebne do dokładnych </a:t>
            </a:r>
            <a:r>
              <a:rPr lang="pl-PL" dirty="0" err="1"/>
              <a:t>anazliz</a:t>
            </a:r>
            <a:r>
              <a:rPr lang="pl-PL" dirty="0"/>
              <a:t>)</a:t>
            </a:r>
          </a:p>
          <a:p>
            <a:r>
              <a:rPr lang="pl-PL" dirty="0"/>
              <a:t>Łatwa instalacja</a:t>
            </a:r>
          </a:p>
          <a:p>
            <a:r>
              <a:rPr lang="pl-PL" dirty="0"/>
              <a:t>Dostępna darmowa wersja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74438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67C071B-3D81-3A31-A05A-2E6698AF9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Wady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01DE36-4A67-A395-6F51-95F89B3AB4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Ograniczenia darmowej wersji</a:t>
            </a:r>
          </a:p>
        </p:txBody>
      </p:sp>
    </p:spTree>
    <p:extLst>
      <p:ext uri="{BB962C8B-B14F-4D97-AF65-F5344CB8AC3E}">
        <p14:creationId xmlns:p14="http://schemas.microsoft.com/office/powerpoint/2010/main" val="3283517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7A9C39-007D-B6FD-00BF-9123B227C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Cechy zwiększające bezpieczeństwo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E082263-F63C-81F7-C9BB-77CCB21BC9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Autoryzacja zarówno przy instalacji jak i dostępie</a:t>
            </a:r>
          </a:p>
          <a:p>
            <a:r>
              <a:rPr lang="pl-PL" dirty="0"/>
              <a:t>Dwa tryby uwierzytelniania (Windows i SQL)</a:t>
            </a:r>
          </a:p>
          <a:p>
            <a:r>
              <a:rPr lang="pl-PL" dirty="0"/>
              <a:t>Zarządzanie dzięki zastosowaniu ról</a:t>
            </a:r>
          </a:p>
          <a:p>
            <a:r>
              <a:rPr lang="pl-PL" dirty="0"/>
              <a:t>Szyfrowanie danych</a:t>
            </a:r>
          </a:p>
          <a:p>
            <a:r>
              <a:rPr lang="pl-PL" dirty="0"/>
              <a:t>Zastosowanie certyfikatów</a:t>
            </a:r>
          </a:p>
          <a:p>
            <a:r>
              <a:rPr lang="pl-PL" dirty="0"/>
              <a:t>Szybkie przywracanie systemu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466080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</TotalTime>
  <Words>354</Words>
  <Application>Microsoft Office PowerPoint</Application>
  <PresentationFormat>Panoramiczny</PresentationFormat>
  <Paragraphs>36</Paragraphs>
  <Slides>15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9" baseType="lpstr">
      <vt:lpstr>Tw Cen MT</vt:lpstr>
      <vt:lpstr>Tw Cen MT Condensed</vt:lpstr>
      <vt:lpstr>Wingdings 3</vt:lpstr>
      <vt:lpstr>Integralny</vt:lpstr>
      <vt:lpstr>Microsoft SQL Server</vt:lpstr>
      <vt:lpstr>Wstęp</vt:lpstr>
      <vt:lpstr>Darmowe wersje</vt:lpstr>
      <vt:lpstr>Prezentacja programu PowerPoint</vt:lpstr>
      <vt:lpstr>Prezentacja programu PowerPoint</vt:lpstr>
      <vt:lpstr>Wersja darmowa ograniczenia sprzętowe</vt:lpstr>
      <vt:lpstr>Zalety</vt:lpstr>
      <vt:lpstr>Wady</vt:lpstr>
      <vt:lpstr>Cechy zwiększające bezpieczeństwo</vt:lpstr>
      <vt:lpstr>Instalacja </vt:lpstr>
      <vt:lpstr>Pobieranie składników</vt:lpstr>
      <vt:lpstr>Finisz</vt:lpstr>
      <vt:lpstr>Połącznie</vt:lpstr>
      <vt:lpstr>SSMS 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SQL Server</dc:title>
  <dc:creator>Damian Radzik</dc:creator>
  <cp:lastModifiedBy>Damian Radzik</cp:lastModifiedBy>
  <cp:revision>1</cp:revision>
  <dcterms:created xsi:type="dcterms:W3CDTF">2024-03-17T11:05:11Z</dcterms:created>
  <dcterms:modified xsi:type="dcterms:W3CDTF">2024-03-17T11:31:56Z</dcterms:modified>
</cp:coreProperties>
</file>