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1A2C8D83-6BDD-4EF4-98F2-6C7F4D74147B}"/>
    <pc:docChg chg="custSel modSld">
      <pc:chgData name="Damian Radzik" userId="9b6437a5cc3fe03b" providerId="LiveId" clId="{1A2C8D83-6BDD-4EF4-98F2-6C7F4D74147B}" dt="2021-11-03T11:24:05.178" v="3" actId="27636"/>
      <pc:docMkLst>
        <pc:docMk/>
      </pc:docMkLst>
      <pc:sldChg chg="modSp">
        <pc:chgData name="Damian Radzik" userId="9b6437a5cc3fe03b" providerId="LiveId" clId="{1A2C8D83-6BDD-4EF4-98F2-6C7F4D74147B}" dt="2021-11-03T11:24:04.953" v="0"/>
        <pc:sldMkLst>
          <pc:docMk/>
          <pc:sldMk cId="397522476" sldId="256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397522476" sldId="256"/>
            <ac:spMk id="2" creationId="{3CB79879-2C4F-4DD5-8C68-0DE464353AD7}"/>
          </ac:spMkLst>
        </pc:spChg>
        <pc:spChg chg="mod">
          <ac:chgData name="Damian Radzik" userId="9b6437a5cc3fe03b" providerId="LiveId" clId="{1A2C8D83-6BDD-4EF4-98F2-6C7F4D74147B}" dt="2021-11-03T11:24:04.953" v="0"/>
          <ac:spMkLst>
            <pc:docMk/>
            <pc:sldMk cId="397522476" sldId="256"/>
            <ac:spMk id="3" creationId="{4CEC9EB1-2C8E-4DF1-A73A-D95ADAAC4DA9}"/>
          </ac:spMkLst>
        </pc:spChg>
      </pc:sldChg>
      <pc:sldChg chg="modSp">
        <pc:chgData name="Damian Radzik" userId="9b6437a5cc3fe03b" providerId="LiveId" clId="{1A2C8D83-6BDD-4EF4-98F2-6C7F4D74147B}" dt="2021-11-03T11:24:04.953" v="0"/>
        <pc:sldMkLst>
          <pc:docMk/>
          <pc:sldMk cId="2784362748" sldId="257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2784362748" sldId="257"/>
            <ac:spMk id="2" creationId="{C03B2F95-FB82-4163-9EF4-7FAB7936C588}"/>
          </ac:spMkLst>
        </pc:spChg>
        <pc:spChg chg="mod">
          <ac:chgData name="Damian Radzik" userId="9b6437a5cc3fe03b" providerId="LiveId" clId="{1A2C8D83-6BDD-4EF4-98F2-6C7F4D74147B}" dt="2021-11-03T11:24:04.953" v="0"/>
          <ac:spMkLst>
            <pc:docMk/>
            <pc:sldMk cId="2784362748" sldId="257"/>
            <ac:spMk id="3" creationId="{AB916744-6F30-4734-86BF-B72D9267E579}"/>
          </ac:spMkLst>
        </pc:spChg>
      </pc:sldChg>
      <pc:sldChg chg="modSp">
        <pc:chgData name="Damian Radzik" userId="9b6437a5cc3fe03b" providerId="LiveId" clId="{1A2C8D83-6BDD-4EF4-98F2-6C7F4D74147B}" dt="2021-11-03T11:24:04.953" v="0"/>
        <pc:sldMkLst>
          <pc:docMk/>
          <pc:sldMk cId="915077193" sldId="258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915077193" sldId="258"/>
            <ac:spMk id="2" creationId="{DEF94B27-325A-4A84-A539-769CF0EA6C5A}"/>
          </ac:spMkLst>
        </pc:spChg>
        <pc:spChg chg="mod">
          <ac:chgData name="Damian Radzik" userId="9b6437a5cc3fe03b" providerId="LiveId" clId="{1A2C8D83-6BDD-4EF4-98F2-6C7F4D74147B}" dt="2021-11-03T11:24:04.953" v="0"/>
          <ac:spMkLst>
            <pc:docMk/>
            <pc:sldMk cId="915077193" sldId="258"/>
            <ac:spMk id="3" creationId="{823DA406-2E48-463B-A753-D9E42CBE00E4}"/>
          </ac:spMkLst>
        </pc:spChg>
      </pc:sldChg>
      <pc:sldChg chg="modSp">
        <pc:chgData name="Damian Radzik" userId="9b6437a5cc3fe03b" providerId="LiveId" clId="{1A2C8D83-6BDD-4EF4-98F2-6C7F4D74147B}" dt="2021-11-03T11:24:04.953" v="0"/>
        <pc:sldMkLst>
          <pc:docMk/>
          <pc:sldMk cId="3113414372" sldId="259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3113414372" sldId="259"/>
            <ac:spMk id="2" creationId="{552425E5-C886-476B-BB0C-396F4BF7D26F}"/>
          </ac:spMkLst>
        </pc:spChg>
        <pc:spChg chg="mod">
          <ac:chgData name="Damian Radzik" userId="9b6437a5cc3fe03b" providerId="LiveId" clId="{1A2C8D83-6BDD-4EF4-98F2-6C7F4D74147B}" dt="2021-11-03T11:24:04.953" v="0"/>
          <ac:spMkLst>
            <pc:docMk/>
            <pc:sldMk cId="3113414372" sldId="259"/>
            <ac:spMk id="3" creationId="{D7AF5592-DABF-4DC3-B103-AA3BFC79243F}"/>
          </ac:spMkLst>
        </pc:spChg>
      </pc:sldChg>
      <pc:sldChg chg="modSp">
        <pc:chgData name="Damian Radzik" userId="9b6437a5cc3fe03b" providerId="LiveId" clId="{1A2C8D83-6BDD-4EF4-98F2-6C7F4D74147B}" dt="2021-11-03T11:24:04.953" v="0"/>
        <pc:sldMkLst>
          <pc:docMk/>
          <pc:sldMk cId="1521585898" sldId="260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1521585898" sldId="260"/>
            <ac:spMk id="2" creationId="{91495DCB-09AB-49DF-8BDA-3DC08C4EB848}"/>
          </ac:spMkLst>
        </pc:spChg>
        <pc:spChg chg="mod">
          <ac:chgData name="Damian Radzik" userId="9b6437a5cc3fe03b" providerId="LiveId" clId="{1A2C8D83-6BDD-4EF4-98F2-6C7F4D74147B}" dt="2021-11-03T11:24:04.953" v="0"/>
          <ac:spMkLst>
            <pc:docMk/>
            <pc:sldMk cId="1521585898" sldId="260"/>
            <ac:spMk id="3" creationId="{76433BD7-AACD-44F6-BA0A-C553192D752B}"/>
          </ac:spMkLst>
        </pc:spChg>
      </pc:sldChg>
      <pc:sldChg chg="modSp">
        <pc:chgData name="Damian Radzik" userId="9b6437a5cc3fe03b" providerId="LiveId" clId="{1A2C8D83-6BDD-4EF4-98F2-6C7F4D74147B}" dt="2021-11-03T11:24:04.953" v="0"/>
        <pc:sldMkLst>
          <pc:docMk/>
          <pc:sldMk cId="4230682950" sldId="261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4230682950" sldId="261"/>
            <ac:spMk id="2" creationId="{56E21439-C2AE-4DA3-82BE-BD17A414C251}"/>
          </ac:spMkLst>
        </pc:spChg>
        <pc:spChg chg="mod">
          <ac:chgData name="Damian Radzik" userId="9b6437a5cc3fe03b" providerId="LiveId" clId="{1A2C8D83-6BDD-4EF4-98F2-6C7F4D74147B}" dt="2021-11-03T11:24:04.953" v="0"/>
          <ac:spMkLst>
            <pc:docMk/>
            <pc:sldMk cId="4230682950" sldId="261"/>
            <ac:spMk id="3" creationId="{35731A84-091F-4E3D-B95A-6F4ABBAB75D0}"/>
          </ac:spMkLst>
        </pc:spChg>
      </pc:sldChg>
      <pc:sldChg chg="modSp">
        <pc:chgData name="Damian Radzik" userId="9b6437a5cc3fe03b" providerId="LiveId" clId="{1A2C8D83-6BDD-4EF4-98F2-6C7F4D74147B}" dt="2021-11-03T11:24:04.953" v="0"/>
        <pc:sldMkLst>
          <pc:docMk/>
          <pc:sldMk cId="1782889700" sldId="262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1782889700" sldId="262"/>
            <ac:spMk id="2" creationId="{A8305794-F626-4906-A6BE-96BC53FD094E}"/>
          </ac:spMkLst>
        </pc:spChg>
        <pc:spChg chg="mod">
          <ac:chgData name="Damian Radzik" userId="9b6437a5cc3fe03b" providerId="LiveId" clId="{1A2C8D83-6BDD-4EF4-98F2-6C7F4D74147B}" dt="2021-11-03T11:24:04.953" v="0"/>
          <ac:spMkLst>
            <pc:docMk/>
            <pc:sldMk cId="1782889700" sldId="262"/>
            <ac:spMk id="3" creationId="{955BCC23-35A2-45D7-90C2-155CAB77F3B0}"/>
          </ac:spMkLst>
        </pc:spChg>
      </pc:sldChg>
      <pc:sldChg chg="modSp mod">
        <pc:chgData name="Damian Radzik" userId="9b6437a5cc3fe03b" providerId="LiveId" clId="{1A2C8D83-6BDD-4EF4-98F2-6C7F4D74147B}" dt="2021-11-03T11:24:05.117" v="1" actId="27636"/>
        <pc:sldMkLst>
          <pc:docMk/>
          <pc:sldMk cId="3863315884" sldId="263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3863315884" sldId="263"/>
            <ac:spMk id="2" creationId="{E4982CA6-4BFF-4764-A331-E1D8CD3452DD}"/>
          </ac:spMkLst>
        </pc:spChg>
        <pc:spChg chg="mod">
          <ac:chgData name="Damian Radzik" userId="9b6437a5cc3fe03b" providerId="LiveId" clId="{1A2C8D83-6BDD-4EF4-98F2-6C7F4D74147B}" dt="2021-11-03T11:24:05.117" v="1" actId="27636"/>
          <ac:spMkLst>
            <pc:docMk/>
            <pc:sldMk cId="3863315884" sldId="263"/>
            <ac:spMk id="3" creationId="{1DD29684-FA77-45DC-AD4F-CE47C63A887F}"/>
          </ac:spMkLst>
        </pc:spChg>
      </pc:sldChg>
      <pc:sldChg chg="modSp">
        <pc:chgData name="Damian Radzik" userId="9b6437a5cc3fe03b" providerId="LiveId" clId="{1A2C8D83-6BDD-4EF4-98F2-6C7F4D74147B}" dt="2021-11-03T11:24:04.953" v="0"/>
        <pc:sldMkLst>
          <pc:docMk/>
          <pc:sldMk cId="2617381656" sldId="264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2617381656" sldId="264"/>
            <ac:spMk id="2" creationId="{B02CBC48-67CF-45BD-9FEC-C2E5C4C60115}"/>
          </ac:spMkLst>
        </pc:spChg>
        <pc:spChg chg="mod">
          <ac:chgData name="Damian Radzik" userId="9b6437a5cc3fe03b" providerId="LiveId" clId="{1A2C8D83-6BDD-4EF4-98F2-6C7F4D74147B}" dt="2021-11-03T11:24:04.953" v="0"/>
          <ac:spMkLst>
            <pc:docMk/>
            <pc:sldMk cId="2617381656" sldId="264"/>
            <ac:spMk id="3" creationId="{7A97851D-8BA5-4CEC-BA36-6AD14FF8945B}"/>
          </ac:spMkLst>
        </pc:spChg>
      </pc:sldChg>
      <pc:sldChg chg="modSp">
        <pc:chgData name="Damian Radzik" userId="9b6437a5cc3fe03b" providerId="LiveId" clId="{1A2C8D83-6BDD-4EF4-98F2-6C7F4D74147B}" dt="2021-11-03T11:24:04.953" v="0"/>
        <pc:sldMkLst>
          <pc:docMk/>
          <pc:sldMk cId="3982208010" sldId="265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3982208010" sldId="265"/>
            <ac:spMk id="2" creationId="{4E50D639-7EFC-4DFC-ACB9-547730EDCD5F}"/>
          </ac:spMkLst>
        </pc:spChg>
        <pc:spChg chg="mod">
          <ac:chgData name="Damian Radzik" userId="9b6437a5cc3fe03b" providerId="LiveId" clId="{1A2C8D83-6BDD-4EF4-98F2-6C7F4D74147B}" dt="2021-11-03T11:24:04.953" v="0"/>
          <ac:spMkLst>
            <pc:docMk/>
            <pc:sldMk cId="3982208010" sldId="265"/>
            <ac:spMk id="3" creationId="{72C96CE3-9645-437A-853F-1F64D59BF395}"/>
          </ac:spMkLst>
        </pc:spChg>
      </pc:sldChg>
      <pc:sldChg chg="modSp">
        <pc:chgData name="Damian Radzik" userId="9b6437a5cc3fe03b" providerId="LiveId" clId="{1A2C8D83-6BDD-4EF4-98F2-6C7F4D74147B}" dt="2021-11-03T11:24:04.953" v="0"/>
        <pc:sldMkLst>
          <pc:docMk/>
          <pc:sldMk cId="760034377" sldId="266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760034377" sldId="266"/>
            <ac:spMk id="2" creationId="{B12FB51F-7F14-4552-AE6D-B9A8B99F6AD5}"/>
          </ac:spMkLst>
        </pc:spChg>
        <pc:spChg chg="mod">
          <ac:chgData name="Damian Radzik" userId="9b6437a5cc3fe03b" providerId="LiveId" clId="{1A2C8D83-6BDD-4EF4-98F2-6C7F4D74147B}" dt="2021-11-03T11:24:04.953" v="0"/>
          <ac:spMkLst>
            <pc:docMk/>
            <pc:sldMk cId="760034377" sldId="266"/>
            <ac:spMk id="3" creationId="{5803B5F6-1411-46E4-BEA3-B1DA7725266B}"/>
          </ac:spMkLst>
        </pc:spChg>
      </pc:sldChg>
      <pc:sldChg chg="modSp">
        <pc:chgData name="Damian Radzik" userId="9b6437a5cc3fe03b" providerId="LiveId" clId="{1A2C8D83-6BDD-4EF4-98F2-6C7F4D74147B}" dt="2021-11-03T11:24:04.953" v="0"/>
        <pc:sldMkLst>
          <pc:docMk/>
          <pc:sldMk cId="1068225128" sldId="267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1068225128" sldId="267"/>
            <ac:spMk id="2" creationId="{A409246A-76CA-4CAA-BC45-43E3E9FB478B}"/>
          </ac:spMkLst>
        </pc:spChg>
        <pc:spChg chg="mod">
          <ac:chgData name="Damian Radzik" userId="9b6437a5cc3fe03b" providerId="LiveId" clId="{1A2C8D83-6BDD-4EF4-98F2-6C7F4D74147B}" dt="2021-11-03T11:24:04.953" v="0"/>
          <ac:spMkLst>
            <pc:docMk/>
            <pc:sldMk cId="1068225128" sldId="267"/>
            <ac:spMk id="3" creationId="{8E8CD07E-BCB8-4F06-AD63-FF95E602C5CA}"/>
          </ac:spMkLst>
        </pc:spChg>
      </pc:sldChg>
      <pc:sldChg chg="modSp mod">
        <pc:chgData name="Damian Radzik" userId="9b6437a5cc3fe03b" providerId="LiveId" clId="{1A2C8D83-6BDD-4EF4-98F2-6C7F4D74147B}" dt="2021-11-03T11:24:05.148" v="2" actId="27636"/>
        <pc:sldMkLst>
          <pc:docMk/>
          <pc:sldMk cId="2456017111" sldId="268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2456017111" sldId="268"/>
            <ac:spMk id="2" creationId="{81DEA741-D176-4189-AFFB-939A5233994C}"/>
          </ac:spMkLst>
        </pc:spChg>
        <pc:spChg chg="mod">
          <ac:chgData name="Damian Radzik" userId="9b6437a5cc3fe03b" providerId="LiveId" clId="{1A2C8D83-6BDD-4EF4-98F2-6C7F4D74147B}" dt="2021-11-03T11:24:05.148" v="2" actId="27636"/>
          <ac:spMkLst>
            <pc:docMk/>
            <pc:sldMk cId="2456017111" sldId="268"/>
            <ac:spMk id="3" creationId="{F65A4896-10B7-4CBA-AC54-258C8B5B1646}"/>
          </ac:spMkLst>
        </pc:spChg>
      </pc:sldChg>
      <pc:sldChg chg="modSp mod">
        <pc:chgData name="Damian Radzik" userId="9b6437a5cc3fe03b" providerId="LiveId" clId="{1A2C8D83-6BDD-4EF4-98F2-6C7F4D74147B}" dt="2021-11-03T11:24:05.178" v="3" actId="27636"/>
        <pc:sldMkLst>
          <pc:docMk/>
          <pc:sldMk cId="1685176999" sldId="269"/>
        </pc:sldMkLst>
        <pc:spChg chg="mod">
          <ac:chgData name="Damian Radzik" userId="9b6437a5cc3fe03b" providerId="LiveId" clId="{1A2C8D83-6BDD-4EF4-98F2-6C7F4D74147B}" dt="2021-11-03T11:24:04.953" v="0"/>
          <ac:spMkLst>
            <pc:docMk/>
            <pc:sldMk cId="1685176999" sldId="269"/>
            <ac:spMk id="2" creationId="{6CF7C5D2-F739-41F4-846D-81188E58D73D}"/>
          </ac:spMkLst>
        </pc:spChg>
        <pc:spChg chg="mod">
          <ac:chgData name="Damian Radzik" userId="9b6437a5cc3fe03b" providerId="LiveId" clId="{1A2C8D83-6BDD-4EF4-98F2-6C7F4D74147B}" dt="2021-11-03T11:24:05.178" v="3" actId="27636"/>
          <ac:spMkLst>
            <pc:docMk/>
            <pc:sldMk cId="1685176999" sldId="269"/>
            <ac:spMk id="3" creationId="{530D3D87-7BB3-4B1F-B867-2B49F248C02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386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0271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27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669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7039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2103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0008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757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35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090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96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12D33B4-25AE-4BE4-8AA8-840B7DD509DA}" type="datetimeFigureOut">
              <a:rPr lang="pl-PL" smtClean="0"/>
              <a:t>03.11.2021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94E8C43-EA40-45B4-8AD1-3D1FFFA510E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8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B79879-2C4F-4DD5-8C68-0DE464353A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Formularz  PHP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CEC9EB1-2C8E-4DF1-A73A-D95ADAAC4D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522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50D639-7EFC-4DFC-ACB9-547730EDC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3. Zapisywanie w MySQL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C96CE3-9645-437A-853F-1F64D59BF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Korzystając z interfejsu </a:t>
            </a:r>
            <a:r>
              <a:rPr lang="pl-PL" dirty="0" err="1"/>
              <a:t>PhpMyAdmin</a:t>
            </a:r>
            <a:r>
              <a:rPr lang="pl-PL" dirty="0"/>
              <a:t>, możesz łatwo utworzyć nową tabelę do przechowywania informacji o użytkowniku "</a:t>
            </a:r>
            <a:r>
              <a:rPr lang="pl-PL" dirty="0" err="1"/>
              <a:t>users_data</a:t>
            </a:r>
            <a:r>
              <a:rPr lang="pl-PL" dirty="0"/>
              <a:t>" w </a:t>
            </a:r>
            <a:r>
              <a:rPr lang="pl-PL" dirty="0" err="1"/>
              <a:t>MySql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2208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2FB51F-7F14-4552-AE6D-B9A8B99F6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03B5F6-1411-46E4-BEA3-B1DA77252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</a:b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CREATE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TABLE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NOT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EXISTS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users_data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`id`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(11)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NOT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NULL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user_name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varchar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(60)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NOT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NULL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user_email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varchar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(60)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NOT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NULL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user_message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text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NOT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NULL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)AUTO_INCREMENT=1 ;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ALTER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TABLE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users_data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ADD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PRIMARY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KEY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`id`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);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ALTER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TABLE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users_data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MODIFY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`id`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(11)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NOT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NULL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AUTO_INCREMENT;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0034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09246A-76CA-4CAA-BC45-43E3E9FB4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8CD07E-BCB8-4F06-AD63-FF95E602C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Gdy mamy już tabelę bazy danych, możemy kontynuować pracę nad </a:t>
            </a:r>
            <a:r>
              <a:rPr lang="pl-PL" dirty="0" err="1"/>
              <a:t>process.php</a:t>
            </a:r>
            <a:r>
              <a:rPr lang="pl-PL" dirty="0"/>
              <a:t>. Jak widać na poniższym przykładzie, dodałem jeszcze kilka kodów PHP, oprócz kodu podałem dane logowania do </a:t>
            </a:r>
            <a:r>
              <a:rPr lang="pl-PL" dirty="0" err="1"/>
              <a:t>MySql</a:t>
            </a:r>
            <a:r>
              <a:rPr lang="pl-PL" dirty="0"/>
              <a:t>, które będą używane do łączenia się z bazą danych </a:t>
            </a:r>
            <a:r>
              <a:rPr lang="pl-PL" dirty="0" err="1"/>
              <a:t>MySql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Gdy połączenie zostanie otwarte, za pomocą zapytania </a:t>
            </a:r>
            <a:r>
              <a:rPr lang="pl-PL" dirty="0" err="1"/>
              <a:t>MySql</a:t>
            </a:r>
            <a:r>
              <a:rPr lang="pl-PL" dirty="0"/>
              <a:t> INSERT będziemy przechowywać dane wprowadzone przez użytkownika w tabeli bazy danych.</a:t>
            </a:r>
          </a:p>
        </p:txBody>
      </p:sp>
    </p:spTree>
    <p:extLst>
      <p:ext uri="{BB962C8B-B14F-4D97-AF65-F5344CB8AC3E}">
        <p14:creationId xmlns:p14="http://schemas.microsoft.com/office/powerpoint/2010/main" val="1068225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DEA741-D176-4189-AFFB-939A52339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5A4896-10B7-4CBA-AC54-258C8B5B1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&lt;?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php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$_SERVER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"REQUEST_METHOD"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 ==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"POST"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mysql_host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localhost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;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mysql_username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root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;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mysql_password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;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mysql_database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"test"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;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u_name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filter_var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$_POST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user_name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], FILTER_SANITIZE_STRING);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u_email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filter_var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$_POST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user_email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], FILTER_SANITIZE_EMAIL);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u_text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filter_var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$_POST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user_text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], FILTER_SANITIZE_STRING);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empty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u_name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)){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die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Please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enter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your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name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); } </a:t>
            </a:r>
          </a:p>
          <a:p>
            <a:pPr marL="0" indent="0">
              <a:buNone/>
            </a:pP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empty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u_email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 || !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filter_var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u_email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, FILTER_VALIDATE_EMAIL)){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die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Please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enter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valid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email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address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); }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empty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u_text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)){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die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Please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enter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text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); }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6017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F7C5D2-F739-41F4-846D-81188E58D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0D3D87-7BB3-4B1F-B867-2B49F248C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mysqli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new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mysqli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mysql_host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mysql_username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mysql_password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mysql_database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mysqli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-&gt;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connect_error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 {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die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'Error : ('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.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mysqli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-&gt;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connect_errno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.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') '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.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mysqli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-&gt;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connect_error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); }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statement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mysqli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-&gt;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prepare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"INSERT INTO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users_data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user_name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user_email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user_message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) VALUES(?, ?, ?)"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statement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-&gt;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bind_param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'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sss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'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u_name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u_email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u_text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statement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-&gt;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execute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()){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print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"Hello 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.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u_name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.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"!,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your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message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has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been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saved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!"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; }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else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{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print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mysqli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-&gt;</a:t>
            </a:r>
            <a:r>
              <a:rPr lang="pl-PL" b="0" i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error;} 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} 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517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3B2F95-FB82-4163-9EF4-7FAB793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1. 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916744-6F30-4734-86BF-B72D9267E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utworzyć formularz HTML, po prostu otwórz edytor HTML i umieść następujący kod w </a:t>
            </a:r>
            <a:r>
              <a:rPr lang="pl-PL" dirty="0" err="1"/>
              <a:t>tagu</a:t>
            </a:r>
            <a:r>
              <a:rPr lang="pl-PL" dirty="0"/>
              <a:t> &lt;body&gt;&lt;/body&gt; na swojej stronie HTML. Będzie to zwykła strona HTML, nie jest tutaj wymagane żadne dynamiczne kodowanie po stronie serwera, takie jak PHP. W następnym kroku porozmawiamy o PHP.</a:t>
            </a:r>
          </a:p>
        </p:txBody>
      </p:sp>
    </p:spTree>
    <p:extLst>
      <p:ext uri="{BB962C8B-B14F-4D97-AF65-F5344CB8AC3E}">
        <p14:creationId xmlns:p14="http://schemas.microsoft.com/office/powerpoint/2010/main" val="2784362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F94B27-325A-4A84-A539-769CF0EA6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3DA406-2E48-463B-A753-D9E42CBE0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&lt;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form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method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="post"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action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="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process.php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"&gt;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Name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: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&lt;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input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type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="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text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"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name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="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user_name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"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placeholder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="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Enter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Your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Name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" /&gt;&lt;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br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/&gt;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Email :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&lt;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input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type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="email"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name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="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user_email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"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placeholder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="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Enter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Your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Email" /&gt;&lt;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br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/&gt;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Message :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&lt;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textarea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name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="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user_text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"&gt;&lt;/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textarea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&gt;&lt;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br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/&gt;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&lt;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input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type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="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submit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"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value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="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Submit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" /&gt;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&lt;/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form</a:t>
            </a:r>
            <a:r>
              <a:rPr lang="pl-PL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5077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2425E5-C886-476B-BB0C-396F4BF7D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AF5592-DABF-4DC3-B103-AA3BFC792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Jak widać w HTML powyżej, mam </a:t>
            </a:r>
            <a:r>
              <a:rPr lang="pl-PL" dirty="0" err="1"/>
              <a:t>tag</a:t>
            </a:r>
            <a:r>
              <a:rPr lang="pl-PL" dirty="0"/>
              <a:t> &lt;form&gt;&lt;/form&gt;, który zawiera kilka </a:t>
            </a:r>
            <a:r>
              <a:rPr lang="pl-PL" dirty="0" err="1"/>
              <a:t>tagów</a:t>
            </a:r>
            <a:r>
              <a:rPr lang="pl-PL" dirty="0"/>
              <a:t> pól wejściowych, takich jak nazwa użytkownika i e-mail, i zawsze możesz dodać więcej pól wejściowych, jeśli chcesz zebrać więcej danych od użytkownika . Te pola wejściowe mogą mieć różne atrybuty, takie jak nazwa pola wejściowego, jego typ, długość maksymalna, symbol zastępczy itp. Chociaż potrzebujemy tylko atrybutów nazwy i typu, zawsze możemy grać z różnymi atrybutami zgodnie z naszymi potrzebami projektu.</a:t>
            </a:r>
          </a:p>
        </p:txBody>
      </p:sp>
    </p:spTree>
    <p:extLst>
      <p:ext uri="{BB962C8B-B14F-4D97-AF65-F5344CB8AC3E}">
        <p14:creationId xmlns:p14="http://schemas.microsoft.com/office/powerpoint/2010/main" val="3113414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495DCB-09AB-49DF-8BDA-3DC08C4EB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2. PHP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433BD7-AACD-44F6-BA0A-C553192D7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Nasz formularz HTML jest gotowy do przyjęcia danych wejściowych od użytkowników w powyższym przykładzie, teraz musimy utworzyć stronę PHP, aby zebrać dane z tego formularza. </a:t>
            </a:r>
          </a:p>
          <a:p>
            <a:pPr marL="0" indent="0">
              <a:buNone/>
            </a:pPr>
            <a:r>
              <a:rPr lang="pl-PL" dirty="0"/>
              <a:t>Formularza HTML Wskazuje na </a:t>
            </a:r>
            <a:r>
              <a:rPr lang="pl-PL" dirty="0" err="1"/>
              <a:t>process.php</a:t>
            </a:r>
            <a:r>
              <a:rPr lang="pl-PL" dirty="0"/>
              <a:t> i oznacza, że wszystkie wartości pól wejściowych zostaną przesłane do </a:t>
            </a:r>
            <a:r>
              <a:rPr lang="pl-PL" dirty="0" err="1"/>
              <a:t>process.php</a:t>
            </a:r>
            <a:r>
              <a:rPr lang="pl-PL" dirty="0"/>
              <a:t>. Wszystko, co musimy teraz zrobić, to utworzyć </a:t>
            </a:r>
            <a:r>
              <a:rPr lang="pl-PL" dirty="0" err="1"/>
              <a:t>process.php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1585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E21439-C2AE-4DA3-82BE-BD17A414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731A84-091F-4E3D-B95A-6F4ABBAB7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&lt;?php </a:t>
            </a:r>
            <a:r>
              <a:rPr lang="en-US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//</a:t>
            </a:r>
            <a:r>
              <a:rPr lang="en-US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process.php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endParaRPr lang="pl-PL" b="0" i="0" dirty="0">
              <a:solidFill>
                <a:srgbClr val="353535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en-US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$_SERVER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en-US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"REQUEST_METHOD"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 == </a:t>
            </a:r>
            <a:r>
              <a:rPr lang="en-US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"POST"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 {</a:t>
            </a:r>
            <a:endParaRPr lang="pl-PL" b="0" i="0" dirty="0">
              <a:solidFill>
                <a:srgbClr val="353535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en-US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u_name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en-US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$_POST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en-US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en-US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user_name</a:t>
            </a:r>
            <a:r>
              <a:rPr lang="en-US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]; </a:t>
            </a:r>
            <a:endParaRPr lang="pl-PL" b="0" i="0" dirty="0">
              <a:solidFill>
                <a:srgbClr val="353535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en-US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u_email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en-US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$_POST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en-US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en-US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user_email</a:t>
            </a:r>
            <a:r>
              <a:rPr lang="en-US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]; </a:t>
            </a:r>
            <a:endParaRPr lang="pl-PL" b="0" i="0" dirty="0">
              <a:solidFill>
                <a:srgbClr val="353535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en-US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u_text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en-US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$_POST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en-US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en-US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user_text</a:t>
            </a:r>
            <a:r>
              <a:rPr lang="en-US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]; </a:t>
            </a:r>
            <a:endParaRPr lang="pl-PL" b="0" i="0" dirty="0">
              <a:solidFill>
                <a:srgbClr val="353535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print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"Hello "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. </a:t>
            </a:r>
            <a:r>
              <a:rPr lang="en-US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en-US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u_name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. </a:t>
            </a:r>
            <a:r>
              <a:rPr lang="en-US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"!, we have received your message and email "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. </a:t>
            </a:r>
            <a:r>
              <a:rPr lang="en-US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en-US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u_email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; </a:t>
            </a:r>
            <a:endParaRPr lang="pl-PL" b="0" i="0" dirty="0">
              <a:solidFill>
                <a:srgbClr val="353535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print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"We will contact you very soon!"</a:t>
            </a:r>
            <a:r>
              <a:rPr lang="en-US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; } 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0682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305794-F626-4906-A6BE-96BC53FD0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3. Walidacja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5BCC23-35A2-45D7-90C2-155CAB77F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Nasz kod wciąż jest podatny na różne nieznane ataki. Na przykład, jeśli umieszczę &lt;a </a:t>
            </a:r>
            <a:r>
              <a:rPr lang="pl-PL" dirty="0" err="1"/>
              <a:t>href</a:t>
            </a:r>
            <a:r>
              <a:rPr lang="pl-PL" dirty="0"/>
              <a:t>="http://google.com"&gt;</a:t>
            </a:r>
            <a:r>
              <a:rPr lang="pl-PL" dirty="0" err="1"/>
              <a:t>Sanwebe</a:t>
            </a:r>
            <a:r>
              <a:rPr lang="pl-PL" dirty="0"/>
              <a:t>&lt;/a&gt; w polu nazwy, wyświetli się link do strony Google. </a:t>
            </a:r>
          </a:p>
          <a:p>
            <a:pPr marL="0" indent="0">
              <a:buNone/>
            </a:pPr>
            <a:r>
              <a:rPr lang="pl-PL" dirty="0"/>
              <a:t>Przechowywanie takich niezaufanych danych może prowadzić do różnych nadużyć wstrzykiwania kodu, a nasza strona internetowa może być łatwym celem atakujących. Dlatego musimy wyczyścić takie dane wejściowe, zanim faktycznie przetworzymy dane.</a:t>
            </a:r>
          </a:p>
        </p:txBody>
      </p:sp>
    </p:spTree>
    <p:extLst>
      <p:ext uri="{BB962C8B-B14F-4D97-AF65-F5344CB8AC3E}">
        <p14:creationId xmlns:p14="http://schemas.microsoft.com/office/powerpoint/2010/main" val="1782889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982CA6-4BFF-4764-A331-E1D8CD34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D29684-FA77-45DC-AD4F-CE47C63A8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&lt;?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php</a:t>
            </a:r>
            <a:endParaRPr lang="pl-PL" b="0" i="0" dirty="0">
              <a:solidFill>
                <a:srgbClr val="353535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$_SERVER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"REQUEST_METHOD"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 ==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"POST"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u_name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filter_var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$_POST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user_name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], FILTER_SANITIZE_STRING);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u_email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filter_var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$_POST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user_email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], FILTER_SANITIZE_EMAIL);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u_text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= 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filter_var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$_POST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[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user_text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], FILTER_SANITIZE_STRING); </a:t>
            </a:r>
          </a:p>
          <a:p>
            <a:pPr marL="0" indent="0">
              <a:buNone/>
            </a:pP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empty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u_name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)){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die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Please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enter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your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name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); }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empty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u_email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 || !</a:t>
            </a:r>
            <a:r>
              <a:rPr lang="pl-PL" b="0" i="0" dirty="0" err="1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filter_var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u_email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, FILTER_VALIDATE_EMAIL))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{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die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Please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enter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valid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email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address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); } </a:t>
            </a:r>
          </a:p>
          <a:p>
            <a:pPr marL="0" indent="0">
              <a:buNone/>
            </a:pP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if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(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empty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u_text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)){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die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Please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enter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text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); } </a:t>
            </a:r>
          </a:p>
          <a:p>
            <a:pPr marL="0" indent="0">
              <a:buNone/>
            </a:pP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print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"Hello 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.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u_name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.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"!, we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have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received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your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message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and email 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. </a:t>
            </a:r>
            <a:r>
              <a:rPr lang="pl-PL" b="0" i="0" dirty="0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$</a:t>
            </a:r>
            <a:r>
              <a:rPr lang="pl-PL" b="0" i="0" dirty="0" err="1">
                <a:solidFill>
                  <a:srgbClr val="009688"/>
                </a:solidFill>
                <a:effectLst/>
                <a:latin typeface="Courier New" panose="02070309020205020404" pitchFamily="49" charset="0"/>
              </a:rPr>
              <a:t>u_email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; </a:t>
            </a:r>
            <a:r>
              <a:rPr lang="pl-PL" b="0" i="0" dirty="0" err="1">
                <a:solidFill>
                  <a:srgbClr val="1487E2"/>
                </a:solidFill>
                <a:effectLst/>
                <a:latin typeface="Courier New" panose="02070309020205020404" pitchFamily="49" charset="0"/>
              </a:rPr>
              <a:t>print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"We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will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contact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you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very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pl-PL" b="0" i="0" dirty="0" err="1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soon</a:t>
            </a:r>
            <a:r>
              <a:rPr lang="pl-PL" b="0" i="0" dirty="0">
                <a:solidFill>
                  <a:srgbClr val="A31515"/>
                </a:solidFill>
                <a:effectLst/>
                <a:latin typeface="Courier New" panose="02070309020205020404" pitchFamily="49" charset="0"/>
              </a:rPr>
              <a:t>!"</a:t>
            </a:r>
            <a:r>
              <a:rPr lang="pl-PL" b="0" i="0" dirty="0">
                <a:solidFill>
                  <a:srgbClr val="353535"/>
                </a:solidFill>
                <a:effectLst/>
                <a:latin typeface="Courier New" panose="02070309020205020404" pitchFamily="49" charset="0"/>
              </a:rPr>
              <a:t>; } 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3315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2CBC48-67CF-45BD-9FEC-C2E5C4C60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97851D-8BA5-4CEC-BA36-6AD14FF89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Użyłem </a:t>
            </a:r>
            <a:r>
              <a:rPr lang="pl-PL" dirty="0" err="1"/>
              <a:t>filter_vars</a:t>
            </a:r>
            <a:r>
              <a:rPr lang="pl-PL" dirty="0"/>
              <a:t> PHP do oczyszczenia danych wejściowych użytkownika, a także sprawdziłem, czy wysłane wartości są puste. Te małe środki zapewnią ochronę przed licznymi wstrzyknięciami kodu i sprawią, że nasz skrypt będzie odporny na ataki, więc nigdy nie zapomnij sprawdzić nieprawidłowych danych, kiedy tylko możesz.</a:t>
            </a:r>
          </a:p>
        </p:txBody>
      </p:sp>
    </p:spTree>
    <p:extLst>
      <p:ext uri="{BB962C8B-B14F-4D97-AF65-F5344CB8AC3E}">
        <p14:creationId xmlns:p14="http://schemas.microsoft.com/office/powerpoint/2010/main" val="2617381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1247</TotalTime>
  <Words>1200</Words>
  <Application>Microsoft Office PowerPoint</Application>
  <PresentationFormat>Panoramiczny</PresentationFormat>
  <Paragraphs>53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Courier New</vt:lpstr>
      <vt:lpstr>Tw Cen MT</vt:lpstr>
      <vt:lpstr>Tw Cen MT Condensed</vt:lpstr>
      <vt:lpstr>Wingdings 3</vt:lpstr>
      <vt:lpstr>Integralny</vt:lpstr>
      <vt:lpstr>Formularz  PHP </vt:lpstr>
      <vt:lpstr>1. Wstęp</vt:lpstr>
      <vt:lpstr>Prezentacja programu PowerPoint</vt:lpstr>
      <vt:lpstr>Prezentacja programu PowerPoint</vt:lpstr>
      <vt:lpstr>2. PHP</vt:lpstr>
      <vt:lpstr>Prezentacja programu PowerPoint</vt:lpstr>
      <vt:lpstr>3. Walidacja </vt:lpstr>
      <vt:lpstr>Prezentacja programu PowerPoint</vt:lpstr>
      <vt:lpstr>Prezentacja programu PowerPoint</vt:lpstr>
      <vt:lpstr>3. Zapisywanie w MySQL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Formularz  PHP </dc:title>
  <dc:creator>Damian Radzik</dc:creator>
  <cp:lastModifiedBy>Damian Radzik</cp:lastModifiedBy>
  <cp:revision>2</cp:revision>
  <dcterms:created xsi:type="dcterms:W3CDTF">2021-11-03T11:10:36Z</dcterms:created>
  <dcterms:modified xsi:type="dcterms:W3CDTF">2021-11-04T08:10:55Z</dcterms:modified>
</cp:coreProperties>
</file>