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mian Radzik" userId="9b6437a5cc3fe03b" providerId="LiveId" clId="{23764916-DE56-4C7E-B1DF-A641E74C83D3}"/>
    <pc:docChg chg="modSld">
      <pc:chgData name="Damian Radzik" userId="9b6437a5cc3fe03b" providerId="LiveId" clId="{23764916-DE56-4C7E-B1DF-A641E74C83D3}" dt="2021-09-16T08:42:39.789" v="8" actId="20577"/>
      <pc:docMkLst>
        <pc:docMk/>
      </pc:docMkLst>
      <pc:sldChg chg="modSp mod">
        <pc:chgData name="Damian Radzik" userId="9b6437a5cc3fe03b" providerId="LiveId" clId="{23764916-DE56-4C7E-B1DF-A641E74C83D3}" dt="2021-09-16T08:42:39.789" v="8" actId="20577"/>
        <pc:sldMkLst>
          <pc:docMk/>
          <pc:sldMk cId="396598248" sldId="256"/>
        </pc:sldMkLst>
        <pc:spChg chg="mod">
          <ac:chgData name="Damian Radzik" userId="9b6437a5cc3fe03b" providerId="LiveId" clId="{23764916-DE56-4C7E-B1DF-A641E74C83D3}" dt="2021-09-16T08:42:39.789" v="8" actId="20577"/>
          <ac:spMkLst>
            <pc:docMk/>
            <pc:sldMk cId="396598248" sldId="256"/>
            <ac:spMk id="2" creationId="{46DE1B25-E72C-49D1-85D8-CD0D79A9022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FF3BAB62-6AC9-4ABE-BDB0-CD2ADAB32C16}" type="datetimeFigureOut">
              <a:rPr lang="pl-PL" smtClean="0"/>
              <a:t>16.09.2021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8E528-3133-40DB-A7CA-A7592D08A977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0473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BAB62-6AC9-4ABE-BDB0-CD2ADAB32C16}" type="datetimeFigureOut">
              <a:rPr lang="pl-PL" smtClean="0"/>
              <a:t>16.09.2021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8E528-3133-40DB-A7CA-A7592D08A97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53259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BAB62-6AC9-4ABE-BDB0-CD2ADAB32C16}" type="datetimeFigureOut">
              <a:rPr lang="pl-PL" smtClean="0"/>
              <a:t>16.09.2021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8E528-3133-40DB-A7CA-A7592D08A977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2383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BAB62-6AC9-4ABE-BDB0-CD2ADAB32C16}" type="datetimeFigureOut">
              <a:rPr lang="pl-PL" smtClean="0"/>
              <a:t>16.09.2021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8E528-3133-40DB-A7CA-A7592D08A97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07468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BAB62-6AC9-4ABE-BDB0-CD2ADAB32C16}" type="datetimeFigureOut">
              <a:rPr lang="pl-PL" smtClean="0"/>
              <a:t>16.09.2021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8E528-3133-40DB-A7CA-A7592D08A977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221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BAB62-6AC9-4ABE-BDB0-CD2ADAB32C16}" type="datetimeFigureOut">
              <a:rPr lang="pl-PL" smtClean="0"/>
              <a:t>16.09.2021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8E528-3133-40DB-A7CA-A7592D08A97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92435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BAB62-6AC9-4ABE-BDB0-CD2ADAB32C16}" type="datetimeFigureOut">
              <a:rPr lang="pl-PL" smtClean="0"/>
              <a:t>16.09.2021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8E528-3133-40DB-A7CA-A7592D08A97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58790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BAB62-6AC9-4ABE-BDB0-CD2ADAB32C16}" type="datetimeFigureOut">
              <a:rPr lang="pl-PL" smtClean="0"/>
              <a:t>16.09.2021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8E528-3133-40DB-A7CA-A7592D08A97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3021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BAB62-6AC9-4ABE-BDB0-CD2ADAB32C16}" type="datetimeFigureOut">
              <a:rPr lang="pl-PL" smtClean="0"/>
              <a:t>16.09.2021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8E528-3133-40DB-A7CA-A7592D08A97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71910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BAB62-6AC9-4ABE-BDB0-CD2ADAB32C16}" type="datetimeFigureOut">
              <a:rPr lang="pl-PL" smtClean="0"/>
              <a:t>16.09.2021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8E528-3133-40DB-A7CA-A7592D08A97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63407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BAB62-6AC9-4ABE-BDB0-CD2ADAB32C16}" type="datetimeFigureOut">
              <a:rPr lang="pl-PL" smtClean="0"/>
              <a:t>16.09.2021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8E528-3133-40DB-A7CA-A7592D08A977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8048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F3BAB62-6AC9-4ABE-BDB0-CD2ADAB32C16}" type="datetimeFigureOut">
              <a:rPr lang="pl-PL" smtClean="0"/>
              <a:t>16.09.2021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148E528-3133-40DB-A7CA-A7592D08A977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766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6DE1B25-E72C-49D1-85D8-CD0D79A902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Przygotowanie do wprowadzania z </a:t>
            </a:r>
            <a:r>
              <a:rPr lang="pl-PL"/>
              <a:t>parametrAMI</a:t>
            </a: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56BFC12-9A5C-4346-BA07-4822F0BC9D5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6598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75561AF-8904-4579-BFE6-6227045FE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Wstęp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1214E8B-3BA3-49DB-B94B-D83BA23EA0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Przygotowana instrukcja to funkcja używana do wielokrotnego wykonywania tych samych (lub podobnych) instrukcji SQL z wysoką wydajnością.</a:t>
            </a:r>
          </a:p>
          <a:p>
            <a:pPr marL="0" indent="0">
              <a:buNone/>
            </a:pPr>
            <a:r>
              <a:rPr lang="pl-PL" dirty="0"/>
              <a:t>Tworzony jest szablon instrukcji SQL i wysyłany do bazy danych.</a:t>
            </a:r>
          </a:p>
          <a:p>
            <a:pPr marL="0" indent="0">
              <a:buNone/>
            </a:pPr>
            <a:r>
              <a:rPr lang="pl-PL" dirty="0"/>
              <a:t> Niektóre wartości pozostają nieokreślone, nazywane parametrami (oznaczone „?”). Przykład: INSERT INTO </a:t>
            </a:r>
            <a:r>
              <a:rPr lang="pl-PL" dirty="0" err="1"/>
              <a:t>MyGuests</a:t>
            </a:r>
            <a:r>
              <a:rPr lang="pl-PL" dirty="0"/>
              <a:t> VALUES (?, ?, ?)</a:t>
            </a:r>
          </a:p>
        </p:txBody>
      </p:sp>
    </p:spTree>
    <p:extLst>
      <p:ext uri="{BB962C8B-B14F-4D97-AF65-F5344CB8AC3E}">
        <p14:creationId xmlns:p14="http://schemas.microsoft.com/office/powerpoint/2010/main" val="531446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6A69A5B-F48A-47A4-A6DC-CE66E805C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Porównanie ze standardowym poleceniem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E4EB4B1-27BF-402D-8974-D21BC175B4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Przygotowane instrukcje skracają czas </a:t>
            </a:r>
            <a:r>
              <a:rPr lang="pl-PL" dirty="0" err="1"/>
              <a:t>parsowania</a:t>
            </a:r>
            <a:r>
              <a:rPr lang="pl-PL" dirty="0"/>
              <a:t>, ponieważ przygotowanie zapytania odbywa się tylko raz (chociaż instrukcja jest wykonywana wielokrotnie)</a:t>
            </a:r>
          </a:p>
          <a:p>
            <a:pPr marL="0" indent="0">
              <a:buNone/>
            </a:pPr>
            <a:r>
              <a:rPr lang="pl-PL" dirty="0"/>
              <a:t>Powiązane parametry minimalizują przepustowość do serwera, ponieważ za każdym razem musisz wysyłać tylko parametry, a nie całe zapytanie</a:t>
            </a:r>
          </a:p>
        </p:txBody>
      </p:sp>
    </p:spTree>
    <p:extLst>
      <p:ext uri="{BB962C8B-B14F-4D97-AF65-F5344CB8AC3E}">
        <p14:creationId xmlns:p14="http://schemas.microsoft.com/office/powerpoint/2010/main" val="28642288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AA638EA-2591-41A7-8C57-13A4449DE3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24070"/>
            <a:ext cx="10515600" cy="575289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l-PL" b="0" i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</a:t>
            </a:r>
            <a:r>
              <a:rPr lang="pl-PL" b="0" i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prepare</a:t>
            </a:r>
            <a:r>
              <a:rPr lang="pl-PL" b="0" i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and bind</a:t>
            </a:r>
            <a:br>
              <a:rPr lang="pl-PL" b="0" i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</a:b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stmt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conn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-&gt;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prepare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"INSERT INTO </a:t>
            </a:r>
            <a:r>
              <a:rPr lang="pl-PL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MyGuests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pl-PL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firstname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pl-PL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lastname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, email) VALUES (?, ?, ?)"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  <a:br>
              <a:rPr lang="pl-PL" dirty="0"/>
            </a:b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stmt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-&gt;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bind_param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pl-PL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sss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firstname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lastname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$email);</a:t>
            </a:r>
            <a:br>
              <a:rPr lang="pl-PL" dirty="0"/>
            </a:br>
            <a:br>
              <a:rPr lang="pl-PL" dirty="0"/>
            </a:br>
            <a:r>
              <a:rPr lang="pl-PL" b="0" i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set </a:t>
            </a:r>
            <a:r>
              <a:rPr lang="pl-PL" b="0" i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parameters</a:t>
            </a:r>
            <a:r>
              <a:rPr lang="pl-PL" b="0" i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and </a:t>
            </a:r>
            <a:r>
              <a:rPr lang="pl-PL" b="0" i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execute</a:t>
            </a:r>
            <a:br>
              <a:rPr lang="pl-PL" b="0" i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</a:b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firstname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 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"John"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br>
              <a:rPr lang="pl-PL" dirty="0"/>
            </a:b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lastname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 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pl-PL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Doe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br>
              <a:rPr lang="pl-PL" dirty="0"/>
            </a:b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$email = 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"john@example.com"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br>
              <a:rPr lang="pl-PL" dirty="0"/>
            </a:b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stmt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-&gt;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execute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();</a:t>
            </a:r>
            <a:br>
              <a:rPr lang="pl-PL" dirty="0"/>
            </a:br>
            <a:br>
              <a:rPr lang="pl-PL" dirty="0"/>
            </a:b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firstname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 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"Mary"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br>
              <a:rPr lang="pl-PL" dirty="0"/>
            </a:b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lastname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 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pl-PL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Moe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br>
              <a:rPr lang="pl-PL" dirty="0"/>
            </a:b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$email = 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"mary@example.com"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br>
              <a:rPr lang="pl-PL" dirty="0"/>
            </a:b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stmt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-&gt;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execute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();</a:t>
            </a:r>
            <a:br>
              <a:rPr lang="pl-PL" dirty="0"/>
            </a:br>
            <a:br>
              <a:rPr lang="pl-PL" dirty="0"/>
            </a:b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firstname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 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"Julie"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br>
              <a:rPr lang="pl-PL" dirty="0"/>
            </a:b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lastname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 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pl-PL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Dooley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br>
              <a:rPr lang="pl-PL" dirty="0"/>
            </a:b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$email = 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"julie@example.com"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br>
              <a:rPr lang="pl-PL" dirty="0"/>
            </a:b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stmt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-&gt;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execute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();</a:t>
            </a:r>
            <a:br>
              <a:rPr lang="pl-PL" dirty="0"/>
            </a:br>
            <a:br>
              <a:rPr lang="pl-PL" dirty="0"/>
            </a:br>
            <a:r>
              <a:rPr lang="pl-PL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echo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"New </a:t>
            </a:r>
            <a:r>
              <a:rPr lang="pl-PL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records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pl-PL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created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pl-PL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successfully</a:t>
            </a:r>
            <a:r>
              <a:rPr lang="pl-PL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br>
              <a:rPr lang="pl-PL" dirty="0"/>
            </a:br>
            <a:br>
              <a:rPr lang="pl-PL" dirty="0"/>
            </a:b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stmt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-&gt;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close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();</a:t>
            </a:r>
            <a:br>
              <a:rPr lang="pl-PL" dirty="0"/>
            </a:b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$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conn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-&gt;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close</a:t>
            </a:r>
            <a:r>
              <a:rPr lang="pl-PL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();</a:t>
            </a:r>
            <a:br>
              <a:rPr lang="pl-PL" dirty="0"/>
            </a:br>
            <a:r>
              <a:rPr lang="pl-PL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?&gt;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675618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0764A86-8619-4FF0-A6D4-D2A032683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Wyjaśnienie 1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64D4464-5FC7-45D5-8989-E877EF6B18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"INSERT INTO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MyGuests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firstname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lastname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email) VALUES (?, ?, ?)"</a:t>
            </a: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W naszym SQL wstawiamy znak zapytania (?), w którym chcemy podstawić wartość całkowitą, łańcuch znaków, </a:t>
            </a:r>
            <a:r>
              <a:rPr lang="pl-PL" dirty="0" err="1"/>
              <a:t>double</a:t>
            </a:r>
            <a:r>
              <a:rPr lang="pl-PL" dirty="0"/>
              <a:t> lub </a:t>
            </a:r>
            <a:r>
              <a:rPr lang="pl-PL" dirty="0" err="1"/>
              <a:t>blob</a:t>
            </a:r>
            <a:r>
              <a:rPr lang="pl-P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74445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B338196-27D7-4DC9-A12B-309DD7423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Wyjaśnienie 2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D008EA8-173B-4541-A78A-666F7E0253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$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stmt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-&gt;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bind_param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("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sss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", $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firstname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$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lastname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$email);</a:t>
            </a:r>
            <a:endParaRPr lang="pl-PL" b="0" i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Argument może być jednym z czterech typów: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i - liczba całkowita</a:t>
            </a:r>
          </a:p>
          <a:p>
            <a:pPr marL="0" indent="0">
              <a:buNone/>
            </a:pPr>
            <a:r>
              <a:rPr lang="pl-PL" dirty="0"/>
              <a:t>d - </a:t>
            </a:r>
            <a:r>
              <a:rPr lang="pl-PL" dirty="0" err="1"/>
              <a:t>double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s – ciąg znaków</a:t>
            </a:r>
          </a:p>
          <a:p>
            <a:pPr marL="0" indent="0">
              <a:buNone/>
            </a:pPr>
            <a:r>
              <a:rPr lang="pl-PL" dirty="0"/>
              <a:t>b - BLOB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Mówiąc </a:t>
            </a:r>
            <a:r>
              <a:rPr lang="pl-PL" dirty="0" err="1"/>
              <a:t>mysql</a:t>
            </a:r>
            <a:r>
              <a:rPr lang="pl-PL" dirty="0"/>
              <a:t> jakiego typu danych ma się spodziewać, minimalizujemy ryzyko iniekcji SQL.</a:t>
            </a:r>
          </a:p>
        </p:txBody>
      </p:sp>
    </p:spTree>
    <p:extLst>
      <p:ext uri="{BB962C8B-B14F-4D97-AF65-F5344CB8AC3E}">
        <p14:creationId xmlns:p14="http://schemas.microsoft.com/office/powerpoint/2010/main" val="10004194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0</TotalTime>
  <Words>367</Words>
  <Application>Microsoft Office PowerPoint</Application>
  <PresentationFormat>Panoramiczny</PresentationFormat>
  <Paragraphs>24</Paragraphs>
  <Slides>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1" baseType="lpstr">
      <vt:lpstr>Consolas</vt:lpstr>
      <vt:lpstr>Tw Cen MT</vt:lpstr>
      <vt:lpstr>Tw Cen MT Condensed</vt:lpstr>
      <vt:lpstr>Wingdings 3</vt:lpstr>
      <vt:lpstr>Integralny</vt:lpstr>
      <vt:lpstr>Przygotowanie do wprowadzania z parametrAMI</vt:lpstr>
      <vt:lpstr>Wstęp</vt:lpstr>
      <vt:lpstr>Porównanie ze standardowym poleceniem</vt:lpstr>
      <vt:lpstr>Prezentacja programu PowerPoint</vt:lpstr>
      <vt:lpstr>Wyjaśnienie 1</vt:lpstr>
      <vt:lpstr>Wyjaśnienie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Przygotowanie do wprowadzania parametrów</dc:title>
  <dc:creator>Damian Radzik</dc:creator>
  <cp:lastModifiedBy>Damian Radzik</cp:lastModifiedBy>
  <cp:revision>1</cp:revision>
  <dcterms:created xsi:type="dcterms:W3CDTF">2021-09-16T06:21:24Z</dcterms:created>
  <dcterms:modified xsi:type="dcterms:W3CDTF">2021-09-16T08:42:42Z</dcterms:modified>
</cp:coreProperties>
</file>