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3691B03E-81A8-4EAA-8DE0-A189E08FB873}"/>
    <pc:docChg chg="addSld modSld">
      <pc:chgData name="Damian Radzik" userId="9b6437a5cc3fe03b" providerId="LiveId" clId="{3691B03E-81A8-4EAA-8DE0-A189E08FB873}" dt="2022-11-30T10:11:44.199" v="7" actId="20577"/>
      <pc:docMkLst>
        <pc:docMk/>
      </pc:docMkLst>
      <pc:sldChg chg="modSp new mod">
        <pc:chgData name="Damian Radzik" userId="9b6437a5cc3fe03b" providerId="LiveId" clId="{3691B03E-81A8-4EAA-8DE0-A189E08FB873}" dt="2022-11-30T10:11:44.199" v="7" actId="20577"/>
        <pc:sldMkLst>
          <pc:docMk/>
          <pc:sldMk cId="2154931693" sldId="267"/>
        </pc:sldMkLst>
        <pc:spChg chg="mod">
          <ac:chgData name="Damian Radzik" userId="9b6437a5cc3fe03b" providerId="LiveId" clId="{3691B03E-81A8-4EAA-8DE0-A189E08FB873}" dt="2022-11-30T10:11:44.199" v="7" actId="20577"/>
          <ac:spMkLst>
            <pc:docMk/>
            <pc:sldMk cId="2154931693" sldId="267"/>
            <ac:spMk id="2" creationId="{0BBCD1AE-22AE-387E-56B2-BC115BB072D1}"/>
          </ac:spMkLst>
        </pc:spChg>
        <pc:spChg chg="mod">
          <ac:chgData name="Damian Radzik" userId="9b6437a5cc3fe03b" providerId="LiveId" clId="{3691B03E-81A8-4EAA-8DE0-A189E08FB873}" dt="2022-11-30T10:11:34.588" v="3" actId="20577"/>
          <ac:spMkLst>
            <pc:docMk/>
            <pc:sldMk cId="2154931693" sldId="267"/>
            <ac:spMk id="3" creationId="{453C0C8D-F7CF-5298-C12C-6315B0F9C5AD}"/>
          </ac:spMkLst>
        </pc:spChg>
      </pc:sldChg>
    </pc:docChg>
  </pc:docChgLst>
  <pc:docChgLst>
    <pc:chgData name="Damian Radzik" userId="9b6437a5cc3fe03b" providerId="LiveId" clId="{516F76A4-3DBF-48CF-ACC4-F57CEF95241C}"/>
    <pc:docChg chg="undo custSel modSld">
      <pc:chgData name="Damian Radzik" userId="9b6437a5cc3fe03b" providerId="LiveId" clId="{516F76A4-3DBF-48CF-ACC4-F57CEF95241C}" dt="2022-11-30T07:58:36.566" v="17" actId="27636"/>
      <pc:docMkLst>
        <pc:docMk/>
      </pc:docMkLst>
      <pc:sldChg chg="modSp mod">
        <pc:chgData name="Damian Radzik" userId="9b6437a5cc3fe03b" providerId="LiveId" clId="{516F76A4-3DBF-48CF-ACC4-F57CEF95241C}" dt="2022-11-30T07:58:36.566" v="17" actId="27636"/>
        <pc:sldMkLst>
          <pc:docMk/>
          <pc:sldMk cId="460720883" sldId="266"/>
        </pc:sldMkLst>
        <pc:spChg chg="mod">
          <ac:chgData name="Damian Radzik" userId="9b6437a5cc3fe03b" providerId="LiveId" clId="{516F76A4-3DBF-48CF-ACC4-F57CEF95241C}" dt="2022-11-30T07:57:28.868" v="3" actId="20577"/>
          <ac:spMkLst>
            <pc:docMk/>
            <pc:sldMk cId="460720883" sldId="266"/>
            <ac:spMk id="2" creationId="{003002B6-A1F9-B305-E0B1-A150AFBBEF6B}"/>
          </ac:spMkLst>
        </pc:spChg>
        <pc:spChg chg="mod">
          <ac:chgData name="Damian Radzik" userId="9b6437a5cc3fe03b" providerId="LiveId" clId="{516F76A4-3DBF-48CF-ACC4-F57CEF95241C}" dt="2022-11-30T07:58:36.566" v="17" actId="27636"/>
          <ac:spMkLst>
            <pc:docMk/>
            <pc:sldMk cId="460720883" sldId="266"/>
            <ac:spMk id="3" creationId="{AD3F9793-92EE-7325-A6B0-AF94F542009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24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470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02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1645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63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975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880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878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908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2282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69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8ED76F6-8E8C-4EB3-B85E-14FCA87C0CB0}" type="datetimeFigureOut">
              <a:rPr lang="pl-PL" smtClean="0"/>
              <a:t>30.11.2022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539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92EF61-0D9A-81E6-F87D-1CF117137A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MySQL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FB2A8D6-4724-425E-F1FF-2AFB711D2B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CASE, IF, WHILE</a:t>
            </a:r>
          </a:p>
        </p:txBody>
      </p:sp>
    </p:spTree>
    <p:extLst>
      <p:ext uri="{BB962C8B-B14F-4D97-AF65-F5344CB8AC3E}">
        <p14:creationId xmlns:p14="http://schemas.microsoft.com/office/powerpoint/2010/main" val="790184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9B05D0-FE8C-0AB9-7A8D-9F3EA8F23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B10FB1-D238-746A-D6B7-52A378F88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DELIMITER </a:t>
            </a:r>
            <a:r>
              <a:rPr lang="pl-PL" dirty="0"/>
              <a:t>|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CREATE FUNCTION </a:t>
            </a:r>
            <a:r>
              <a:rPr lang="pl-PL" dirty="0"/>
              <a:t>test</a:t>
            </a:r>
            <a:r>
              <a:rPr lang="en-US" dirty="0"/>
              <a:t> ( value INT )</a:t>
            </a:r>
          </a:p>
          <a:p>
            <a:pPr marL="0" indent="0">
              <a:buNone/>
            </a:pPr>
            <a:r>
              <a:rPr lang="en-US" dirty="0"/>
              <a:t>RETURNS INT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  DECLARE </a:t>
            </a:r>
            <a:r>
              <a:rPr lang="en-US" dirty="0" err="1"/>
              <a:t>inc</a:t>
            </a:r>
            <a:r>
              <a:rPr lang="en-US" dirty="0"/>
              <a:t> INT;</a:t>
            </a:r>
          </a:p>
          <a:p>
            <a:pPr marL="0" indent="0">
              <a:buNone/>
            </a:pPr>
            <a:r>
              <a:rPr lang="en-US" dirty="0"/>
              <a:t>  SET </a:t>
            </a:r>
            <a:r>
              <a:rPr lang="en-US" dirty="0" err="1"/>
              <a:t>inc</a:t>
            </a:r>
            <a:r>
              <a:rPr lang="en-US" dirty="0"/>
              <a:t> = 0;</a:t>
            </a:r>
          </a:p>
          <a:p>
            <a:pPr marL="0" indent="0">
              <a:buNone/>
            </a:pPr>
            <a:r>
              <a:rPr lang="en-US" dirty="0"/>
              <a:t>  label: </a:t>
            </a:r>
          </a:p>
          <a:p>
            <a:pPr marL="0" indent="0">
              <a:buNone/>
            </a:pPr>
            <a:r>
              <a:rPr lang="en-US" dirty="0"/>
              <a:t>WHILE </a:t>
            </a:r>
            <a:r>
              <a:rPr lang="en-US" dirty="0" err="1"/>
              <a:t>inc</a:t>
            </a:r>
            <a:r>
              <a:rPr lang="en-US" dirty="0"/>
              <a:t> &lt;= 30000 DO</a:t>
            </a:r>
          </a:p>
          <a:p>
            <a:pPr marL="0" indent="0">
              <a:buNone/>
            </a:pPr>
            <a:r>
              <a:rPr lang="en-US" dirty="0"/>
              <a:t>    SET </a:t>
            </a:r>
            <a:r>
              <a:rPr lang="en-US" dirty="0" err="1"/>
              <a:t>inc</a:t>
            </a:r>
            <a:r>
              <a:rPr lang="en-US" dirty="0"/>
              <a:t> = </a:t>
            </a:r>
            <a:r>
              <a:rPr lang="en-US" dirty="0" err="1"/>
              <a:t>inc</a:t>
            </a:r>
            <a:r>
              <a:rPr lang="en-US" dirty="0"/>
              <a:t> + value;</a:t>
            </a:r>
          </a:p>
          <a:p>
            <a:pPr marL="0" indent="0">
              <a:buNone/>
            </a:pPr>
            <a:r>
              <a:rPr lang="en-US" dirty="0"/>
              <a:t>  END </a:t>
            </a:r>
          </a:p>
          <a:p>
            <a:pPr marL="0" indent="0">
              <a:buNone/>
            </a:pPr>
            <a:r>
              <a:rPr lang="en-US" dirty="0"/>
              <a:t>WHILE label;</a:t>
            </a:r>
          </a:p>
          <a:p>
            <a:pPr marL="0" indent="0">
              <a:buNone/>
            </a:pPr>
            <a:r>
              <a:rPr lang="en-US" dirty="0"/>
              <a:t>  RETURN </a:t>
            </a:r>
            <a:r>
              <a:rPr lang="en-US" dirty="0" err="1"/>
              <a:t>inc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END; </a:t>
            </a:r>
            <a:r>
              <a:rPr lang="pl-PL" dirty="0"/>
              <a:t>|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DELIMITER 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0546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BCD1AE-22AE-387E-56B2-BC115BB07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LOOP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3C0C8D-F7CF-5298-C12C-6315B0F9C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[</a:t>
            </a:r>
            <a:r>
              <a:rPr lang="pl-PL" b="0" i="1" dirty="0" err="1">
                <a:solidFill>
                  <a:srgbClr val="000000"/>
                </a:solidFill>
                <a:effectLst/>
                <a:latin typeface="Liberation Mono"/>
              </a:rPr>
              <a:t>begin_label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: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]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pl-PL" b="0" i="0" dirty="0">
                <a:solidFill>
                  <a:srgbClr val="0077AA"/>
                </a:solidFill>
                <a:effectLst/>
                <a:latin typeface="Liberation Mono"/>
              </a:rPr>
              <a:t>LOOP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</a:p>
          <a:p>
            <a:r>
              <a:rPr lang="pl-PL" b="0" i="1" dirty="0" err="1">
                <a:solidFill>
                  <a:srgbClr val="000000"/>
                </a:solidFill>
                <a:effectLst/>
                <a:latin typeface="Liberation Mono"/>
              </a:rPr>
              <a:t>statement_list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</a:p>
          <a:p>
            <a:r>
              <a:rPr lang="pl-PL" b="0" i="0" dirty="0">
                <a:solidFill>
                  <a:srgbClr val="0077AA"/>
                </a:solidFill>
                <a:effectLst/>
                <a:latin typeface="Liberation Mono"/>
              </a:rPr>
              <a:t>END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pl-PL" b="0" i="0" dirty="0">
                <a:solidFill>
                  <a:srgbClr val="0077AA"/>
                </a:solidFill>
                <a:effectLst/>
                <a:latin typeface="Liberation Mono"/>
              </a:rPr>
              <a:t>LOOP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[</a:t>
            </a:r>
            <a:r>
              <a:rPr lang="pl-PL" b="0" i="1" dirty="0" err="1">
                <a:solidFill>
                  <a:srgbClr val="000000"/>
                </a:solidFill>
                <a:effectLst/>
                <a:latin typeface="Liberation Mono"/>
              </a:rPr>
              <a:t>end_label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4931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3002B6-A1F9-B305-E0B1-A150AFBBE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LOOP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3F9793-92EE-7325-A6B0-AF94F5420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20000"/>
              </a:lnSpc>
            </a:pPr>
            <a:r>
              <a:rPr lang="pl-PL" dirty="0"/>
              <a:t>CREATE PROCEDURE </a:t>
            </a:r>
            <a:r>
              <a:rPr lang="pl-PL" dirty="0" err="1"/>
              <a:t>LoopDemo</a:t>
            </a:r>
            <a:r>
              <a:rPr lang="pl-PL" dirty="0"/>
              <a:t>()</a:t>
            </a:r>
          </a:p>
          <a:p>
            <a:pPr>
              <a:lnSpc>
                <a:spcPct val="20000"/>
              </a:lnSpc>
            </a:pPr>
            <a:r>
              <a:rPr lang="pl-PL" dirty="0"/>
              <a:t>BEGIN</a:t>
            </a:r>
          </a:p>
          <a:p>
            <a:pPr>
              <a:lnSpc>
                <a:spcPct val="20000"/>
              </a:lnSpc>
            </a:pPr>
            <a:r>
              <a:rPr lang="pl-PL" dirty="0"/>
              <a:t>	DECLARE x  INT;</a:t>
            </a:r>
          </a:p>
          <a:p>
            <a:pPr>
              <a:lnSpc>
                <a:spcPct val="20000"/>
              </a:lnSpc>
            </a:pPr>
            <a:r>
              <a:rPr lang="pl-PL" dirty="0"/>
              <a:t>	DECLARE </a:t>
            </a:r>
            <a:r>
              <a:rPr lang="pl-PL" dirty="0" err="1"/>
              <a:t>str</a:t>
            </a:r>
            <a:r>
              <a:rPr lang="pl-PL" dirty="0"/>
              <a:t>  VARCHAR(255);   </a:t>
            </a:r>
          </a:p>
          <a:p>
            <a:pPr>
              <a:lnSpc>
                <a:spcPct val="20000"/>
              </a:lnSpc>
            </a:pPr>
            <a:r>
              <a:rPr lang="pl-PL" dirty="0"/>
              <a:t>	SET x = 1;</a:t>
            </a:r>
          </a:p>
          <a:p>
            <a:pPr>
              <a:lnSpc>
                <a:spcPct val="20000"/>
              </a:lnSpc>
            </a:pPr>
            <a:r>
              <a:rPr lang="pl-PL" dirty="0"/>
              <a:t>	SET </a:t>
            </a:r>
            <a:r>
              <a:rPr lang="pl-PL" dirty="0" err="1"/>
              <a:t>str</a:t>
            </a:r>
            <a:r>
              <a:rPr lang="pl-PL" dirty="0"/>
              <a:t> =  '';</a:t>
            </a:r>
          </a:p>
          <a:p>
            <a:pPr>
              <a:lnSpc>
                <a:spcPct val="20000"/>
              </a:lnSpc>
            </a:pPr>
            <a:r>
              <a:rPr lang="pl-PL" dirty="0"/>
              <a:t>	</a:t>
            </a:r>
            <a:r>
              <a:rPr lang="pl-PL" dirty="0" err="1"/>
              <a:t>loop_label</a:t>
            </a:r>
            <a:r>
              <a:rPr lang="pl-PL" dirty="0"/>
              <a:t>:  LOOP</a:t>
            </a:r>
          </a:p>
          <a:p>
            <a:pPr>
              <a:lnSpc>
                <a:spcPct val="20000"/>
              </a:lnSpc>
            </a:pPr>
            <a:r>
              <a:rPr lang="pl-PL" dirty="0"/>
              <a:t>		IF  x &gt; 10 THEN </a:t>
            </a:r>
          </a:p>
          <a:p>
            <a:pPr>
              <a:lnSpc>
                <a:spcPct val="20000"/>
              </a:lnSpc>
            </a:pPr>
            <a:r>
              <a:rPr lang="pl-PL" dirty="0"/>
              <a:t>			LEAVE  </a:t>
            </a:r>
            <a:r>
              <a:rPr lang="pl-PL" dirty="0" err="1"/>
              <a:t>loop_label</a:t>
            </a:r>
            <a:r>
              <a:rPr lang="pl-PL" dirty="0"/>
              <a:t>;</a:t>
            </a:r>
          </a:p>
          <a:p>
            <a:pPr>
              <a:lnSpc>
                <a:spcPct val="20000"/>
              </a:lnSpc>
            </a:pPr>
            <a:r>
              <a:rPr lang="pl-PL" dirty="0"/>
              <a:t>		END  IF;</a:t>
            </a:r>
          </a:p>
          <a:p>
            <a:pPr>
              <a:lnSpc>
                <a:spcPct val="20000"/>
              </a:lnSpc>
            </a:pPr>
            <a:r>
              <a:rPr lang="pl-PL" dirty="0"/>
              <a:t>		SET  x = x + 1;</a:t>
            </a:r>
          </a:p>
          <a:p>
            <a:pPr>
              <a:lnSpc>
                <a:spcPct val="20000"/>
              </a:lnSpc>
            </a:pPr>
            <a:r>
              <a:rPr lang="pl-PL" dirty="0"/>
              <a:t>		IF  (x </a:t>
            </a:r>
            <a:r>
              <a:rPr lang="pl-PL" dirty="0" err="1"/>
              <a:t>mod</a:t>
            </a:r>
            <a:r>
              <a:rPr lang="pl-PL" dirty="0"/>
              <a:t> 2) THEN</a:t>
            </a:r>
          </a:p>
          <a:p>
            <a:pPr>
              <a:lnSpc>
                <a:spcPct val="20000"/>
              </a:lnSpc>
            </a:pPr>
            <a:r>
              <a:rPr lang="pl-PL" dirty="0"/>
              <a:t>			ITERATE  </a:t>
            </a:r>
            <a:r>
              <a:rPr lang="pl-PL" dirty="0" err="1"/>
              <a:t>loop_label</a:t>
            </a:r>
            <a:r>
              <a:rPr lang="pl-PL" dirty="0"/>
              <a:t>;</a:t>
            </a:r>
          </a:p>
          <a:p>
            <a:pPr>
              <a:lnSpc>
                <a:spcPct val="20000"/>
              </a:lnSpc>
            </a:pPr>
            <a:r>
              <a:rPr lang="pl-PL" dirty="0"/>
              <a:t>		ELSE</a:t>
            </a:r>
          </a:p>
          <a:p>
            <a:pPr>
              <a:lnSpc>
                <a:spcPct val="20000"/>
              </a:lnSpc>
            </a:pPr>
            <a:r>
              <a:rPr lang="pl-PL" dirty="0"/>
              <a:t>			SET  </a:t>
            </a:r>
            <a:r>
              <a:rPr lang="pl-PL" dirty="0" err="1"/>
              <a:t>str</a:t>
            </a:r>
            <a:r>
              <a:rPr lang="pl-PL" dirty="0"/>
              <a:t> = CONCAT(</a:t>
            </a:r>
            <a:r>
              <a:rPr lang="pl-PL" dirty="0" err="1"/>
              <a:t>str,x</a:t>
            </a:r>
            <a:r>
              <a:rPr lang="pl-PL" dirty="0"/>
              <a:t>,',');</a:t>
            </a:r>
          </a:p>
          <a:p>
            <a:pPr>
              <a:lnSpc>
                <a:spcPct val="20000"/>
              </a:lnSpc>
            </a:pPr>
            <a:r>
              <a:rPr lang="pl-PL" dirty="0"/>
              <a:t>		END  IF;</a:t>
            </a:r>
          </a:p>
          <a:p>
            <a:pPr>
              <a:lnSpc>
                <a:spcPct val="20000"/>
              </a:lnSpc>
            </a:pPr>
            <a:r>
              <a:rPr lang="pl-PL" dirty="0"/>
              <a:t>	END LOOP;</a:t>
            </a:r>
          </a:p>
          <a:p>
            <a:pPr>
              <a:lnSpc>
                <a:spcPct val="20000"/>
              </a:lnSpc>
            </a:pPr>
            <a:r>
              <a:rPr lang="pl-PL" dirty="0"/>
              <a:t>	SELECT </a:t>
            </a:r>
            <a:r>
              <a:rPr lang="pl-PL" dirty="0" err="1"/>
              <a:t>str</a:t>
            </a:r>
            <a:r>
              <a:rPr lang="pl-PL" dirty="0"/>
              <a:t>;</a:t>
            </a:r>
          </a:p>
          <a:p>
            <a:pPr>
              <a:lnSpc>
                <a:spcPct val="20000"/>
              </a:lnSpc>
            </a:pPr>
            <a:r>
              <a:rPr lang="pl-PL" dirty="0"/>
              <a:t>END$$</a:t>
            </a:r>
          </a:p>
          <a:p>
            <a:pPr>
              <a:lnSpc>
                <a:spcPct val="20000"/>
              </a:lnSpc>
            </a:pPr>
            <a:endParaRPr lang="pl-PL" dirty="0"/>
          </a:p>
          <a:p>
            <a:pPr>
              <a:lnSpc>
                <a:spcPct val="20000"/>
              </a:lnSpc>
            </a:pPr>
            <a:r>
              <a:rPr lang="pl-PL" dirty="0"/>
              <a:t>DELIMITER ;</a:t>
            </a:r>
          </a:p>
        </p:txBody>
      </p:sp>
    </p:spTree>
    <p:extLst>
      <p:ext uri="{BB962C8B-B14F-4D97-AF65-F5344CB8AC3E}">
        <p14:creationId xmlns:p14="http://schemas.microsoft.com/office/powerpoint/2010/main" val="460720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E913A4-361C-26A8-9694-E865BD78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CASE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D7F9AC-80D3-94CA-F5D1-F0A39FABC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Instrukcja CASE przechodzi przez warunki i zwraca wartość, gdy spełniony jest pierwszy warunek (podobnie jak instrukcja IF-THEN-ELSE). Tak więc, gdy warunek jest spełniony, przestanie czytać i zwróci wynik.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żadne warunki nie są prawdziwe, zwróci wartość w klauzuli ELSE.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nie ma części ELSE i żadne warunki nie są prawdziwe, zwraca NULL.</a:t>
            </a:r>
          </a:p>
        </p:txBody>
      </p:sp>
    </p:spTree>
    <p:extLst>
      <p:ext uri="{BB962C8B-B14F-4D97-AF65-F5344CB8AC3E}">
        <p14:creationId xmlns:p14="http://schemas.microsoft.com/office/powerpoint/2010/main" val="371248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440FD0-E5E8-B832-9A5F-911CD5912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C1BDAA-92F9-149D-0EB0-575D93BEE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CASE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WHEN 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condition1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THEN 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result1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WHEN 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condition2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THEN 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result2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WHEN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THEN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resultN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ELSE 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040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E8FCB9-EB9B-FEF0-2BD8-79D951A32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4ACFE9-F9A3-A2D4-F6B4-22C33C423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CustomerName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City, Country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Customers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ORDER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BY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CASE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WHEN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City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IS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NULL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THEN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Country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City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6457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C9C1C9-C77F-31F9-BB73-56AF1E978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IF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379E93-430C-9D9E-5547-B7C393D78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IF(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value_if_true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value_if_false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65448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C5DB59-E072-285B-56FB-76FB9AC8B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4E079E-9E5B-6B35-9416-72052FE2C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500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1000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2070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63A797-DCD7-781C-776C-7EFB4482E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0A5A16-5D4A-B46B-6E35-DA00A0489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(STRCMP(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hello"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"bye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"YES"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"NO"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2804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29AF43-480F-963B-D463-E1D6A8B2A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48D7C3-132A-925D-7C5C-FC45523FA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OrderID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Quantity,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(Quantity&gt;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"MORE"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"LESS"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OrderDetails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4991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F24C5D-F8C1-6153-DE2D-8204B107D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WHILE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1A232F-7DD4-7656-29CB-CB7FFFB54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WHILE </a:t>
            </a:r>
          </a:p>
          <a:p>
            <a:pPr marL="0" indent="0">
              <a:buNone/>
            </a:pPr>
            <a:r>
              <a:rPr lang="en-US" dirty="0"/>
              <a:t>condition DO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statements_list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 WHILE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14050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43</TotalTime>
  <Words>384</Words>
  <Application>Microsoft Office PowerPoint</Application>
  <PresentationFormat>Panoramiczny</PresentationFormat>
  <Paragraphs>61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8" baseType="lpstr">
      <vt:lpstr>Consolas</vt:lpstr>
      <vt:lpstr>Liberation Mono</vt:lpstr>
      <vt:lpstr>Tw Cen MT</vt:lpstr>
      <vt:lpstr>Tw Cen MT Condensed</vt:lpstr>
      <vt:lpstr>Wingdings 3</vt:lpstr>
      <vt:lpstr>Integralny</vt:lpstr>
      <vt:lpstr>MySQL</vt:lpstr>
      <vt:lpstr>CASE</vt:lpstr>
      <vt:lpstr>Prezentacja programu PowerPoint</vt:lpstr>
      <vt:lpstr>Przykład</vt:lpstr>
      <vt:lpstr>IF</vt:lpstr>
      <vt:lpstr>Prezentacja programu PowerPoint</vt:lpstr>
      <vt:lpstr>Prezentacja programu PowerPoint</vt:lpstr>
      <vt:lpstr>Prezentacja programu PowerPoint</vt:lpstr>
      <vt:lpstr>WHILE</vt:lpstr>
      <vt:lpstr>Prezentacja programu PowerPoint</vt:lpstr>
      <vt:lpstr>LOOP</vt:lpstr>
      <vt:lpstr>LOOP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</dc:title>
  <dc:creator>Damian Radzik</dc:creator>
  <cp:lastModifiedBy>Damian Radzik</cp:lastModifiedBy>
  <cp:revision>1</cp:revision>
  <dcterms:created xsi:type="dcterms:W3CDTF">2022-11-30T07:53:03Z</dcterms:created>
  <dcterms:modified xsi:type="dcterms:W3CDTF">2022-11-30T10:23:33Z</dcterms:modified>
</cp:coreProperties>
</file>